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italic r:id="rId35"/>
      <p:boldItalic r:id="rId36"/>
    </p:embeddedFont>
    <p:embeddedFont>
      <p:font typeface="Roboto Medium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990"/>
    <a:srgbClr val="63646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3"/>
    <p:restoredTop sz="94643"/>
  </p:normalViewPr>
  <p:slideViewPr>
    <p:cSldViewPr snapToGrid="0">
      <p:cViewPr varScale="1">
        <p:scale>
          <a:sx n="86" d="100"/>
          <a:sy n="86" d="100"/>
        </p:scale>
        <p:origin x="2549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jp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52.jpg"/><Relationship Id="rId4" Type="http://schemas.openxmlformats.org/officeDocument/2006/relationships/image" Target="../media/image50.jpg"/><Relationship Id="rId9" Type="http://schemas.openxmlformats.org/officeDocument/2006/relationships/image" Target="../media/image5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18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5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6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3.JPG"/><Relationship Id="rId5" Type="http://schemas.openxmlformats.org/officeDocument/2006/relationships/image" Target="../media/image68.png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g"/><Relationship Id="rId5" Type="http://schemas.openxmlformats.org/officeDocument/2006/relationships/image" Target="../media/image76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4.png"/><Relationship Id="rId3" Type="http://schemas.openxmlformats.org/officeDocument/2006/relationships/image" Target="../media/image16.png"/><Relationship Id="rId7" Type="http://schemas.openxmlformats.org/officeDocument/2006/relationships/image" Target="../media/image81.jp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56.png"/><Relationship Id="rId5" Type="http://schemas.openxmlformats.org/officeDocument/2006/relationships/image" Target="../media/image79.png"/><Relationship Id="rId10" Type="http://schemas.openxmlformats.org/officeDocument/2006/relationships/image" Target="../media/image28.png"/><Relationship Id="rId4" Type="http://schemas.openxmlformats.org/officeDocument/2006/relationships/image" Target="../media/image78.png"/><Relationship Id="rId9" Type="http://schemas.openxmlformats.org/officeDocument/2006/relationships/image" Target="../media/image8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 txBox="1"/>
          <p:nvPr/>
        </p:nvSpPr>
        <p:spPr>
          <a:xfrm>
            <a:off x="348500" y="5022850"/>
            <a:ext cx="3776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Wähle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Instrumente</a:t>
            </a: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füge</a:t>
            </a: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Klänge </a:t>
            </a:r>
            <a:r>
              <a:rPr lang="en-US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hinzu</a:t>
            </a: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und</a:t>
            </a:r>
          </a:p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drücke</a:t>
            </a: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Tasten</a:t>
            </a: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um </a:t>
            </a:r>
            <a:r>
              <a:rPr lang="en-US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Musik</a:t>
            </a: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zu</a:t>
            </a: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spielen</a:t>
            </a: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7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3306542" y="5937250"/>
            <a:ext cx="1013967" cy="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9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31470" y="788715"/>
            <a:ext cx="3913095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Mach </a:t>
            </a:r>
            <a:r>
              <a:rPr lang="en-US" sz="2400" dirty="0" err="1"/>
              <a:t>Musik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072F418-AE58-2845-AA0B-F4829B11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8" y="1885294"/>
            <a:ext cx="1837944" cy="13708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2C3F56C-DD20-8348-9D54-660954DF6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789" y="1883473"/>
            <a:ext cx="182309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6179BE-4EC9-8646-9B51-CE895BC9D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68" y="344214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FFDDBB-1969-A849-98DC-12A2E3268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907" y="344091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" name="Google Shape;463;p1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" name="Google Shape;464;p1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6"/>
          <p:cNvSpPr/>
          <p:nvPr/>
        </p:nvSpPr>
        <p:spPr>
          <a:xfrm>
            <a:off x="0" y="927100"/>
            <a:ext cx="4572000" cy="1838960"/>
          </a:xfrm>
          <a:custGeom>
            <a:avLst/>
            <a:gdLst/>
            <a:ahLst/>
            <a:cxnLst/>
            <a:rect l="l" t="t" r="r" b="b"/>
            <a:pathLst>
              <a:path w="4572000" h="1838960" extrusionOk="0">
                <a:moveTo>
                  <a:pt x="0" y="1838452"/>
                </a:moveTo>
                <a:lnTo>
                  <a:pt x="4572000" y="1838452"/>
                </a:lnTo>
                <a:lnTo>
                  <a:pt x="4572000" y="0"/>
                </a:lnTo>
                <a:lnTo>
                  <a:pt x="0" y="0"/>
                </a:lnTo>
                <a:lnTo>
                  <a:pt x="0" y="18384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6"/>
          <p:cNvSpPr/>
          <p:nvPr/>
        </p:nvSpPr>
        <p:spPr>
          <a:xfrm>
            <a:off x="0" y="2765551"/>
            <a:ext cx="4572000" cy="2708275"/>
          </a:xfrm>
          <a:custGeom>
            <a:avLst/>
            <a:gdLst/>
            <a:ahLst/>
            <a:cxnLst/>
            <a:rect l="l" t="t" r="r" b="b"/>
            <a:pathLst>
              <a:path w="4572000" h="2708275" extrusionOk="0">
                <a:moveTo>
                  <a:pt x="0" y="2708148"/>
                </a:moveTo>
                <a:lnTo>
                  <a:pt x="4572000" y="2708148"/>
                </a:lnTo>
                <a:lnTo>
                  <a:pt x="4572000" y="0"/>
                </a:lnTo>
                <a:lnTo>
                  <a:pt x="0" y="0"/>
                </a:lnTo>
                <a:lnTo>
                  <a:pt x="0" y="27081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80" name="Google Shape;480;p16"/>
          <p:cNvSpPr/>
          <p:nvPr/>
        </p:nvSpPr>
        <p:spPr>
          <a:xfrm>
            <a:off x="0" y="275285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6"/>
          <p:cNvSpPr txBox="1"/>
          <p:nvPr/>
        </p:nvSpPr>
        <p:spPr>
          <a:xfrm>
            <a:off x="283381" y="3232203"/>
            <a:ext cx="1154634" cy="3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 die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 noch oben 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(Oder eine andere Taste)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1255302" y="347443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2508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6"/>
          <p:cNvSpPr txBox="1"/>
          <p:nvPr/>
        </p:nvSpPr>
        <p:spPr>
          <a:xfrm>
            <a:off x="3030971" y="4362843"/>
            <a:ext cx="1401955" cy="16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Töne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0" y="547370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6"/>
          <p:cNvSpPr/>
          <p:nvPr/>
        </p:nvSpPr>
        <p:spPr>
          <a:xfrm>
            <a:off x="0" y="5461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6"/>
          <p:cNvSpPr/>
          <p:nvPr/>
        </p:nvSpPr>
        <p:spPr>
          <a:xfrm>
            <a:off x="2590939" y="4453331"/>
            <a:ext cx="302895" cy="588645"/>
          </a:xfrm>
          <a:custGeom>
            <a:avLst/>
            <a:gdLst/>
            <a:ahLst/>
            <a:cxnLst/>
            <a:rect l="l" t="t" r="r" b="b"/>
            <a:pathLst>
              <a:path w="302894" h="588645" extrusionOk="0">
                <a:moveTo>
                  <a:pt x="0" y="588568"/>
                </a:moveTo>
                <a:lnTo>
                  <a:pt x="302679" y="588568"/>
                </a:lnTo>
                <a:lnTo>
                  <a:pt x="302679" y="0"/>
                </a:lnTo>
                <a:lnTo>
                  <a:pt x="63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6"/>
          <p:cNvSpPr/>
          <p:nvPr/>
        </p:nvSpPr>
        <p:spPr>
          <a:xfrm>
            <a:off x="2893623" y="445332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6"/>
          <p:cNvSpPr txBox="1"/>
          <p:nvPr/>
        </p:nvSpPr>
        <p:spPr>
          <a:xfrm>
            <a:off x="1674757" y="1035707"/>
            <a:ext cx="1637870" cy="2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1390013" y="2872250"/>
            <a:ext cx="2050418" cy="26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2415222" y="1412239"/>
            <a:ext cx="0" cy="1191260"/>
          </a:xfrm>
          <a:custGeom>
            <a:avLst/>
            <a:gdLst/>
            <a:ahLst/>
            <a:cxnLst/>
            <a:rect l="l" t="t" r="r" b="b"/>
            <a:pathLst>
              <a:path w="120000" h="1191260" extrusionOk="0">
                <a:moveTo>
                  <a:pt x="0" y="0"/>
                </a:moveTo>
                <a:lnTo>
                  <a:pt x="0" y="11912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215899" y="256943"/>
            <a:ext cx="4269743" cy="42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>
              <a:lnSpc>
                <a:spcPct val="117291"/>
              </a:lnSpc>
            </a:pPr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</a:t>
            </a:r>
            <a:r>
              <a:rPr lang="en-US" sz="2400" dirty="0" err="1"/>
              <a:t>Melodie</a:t>
            </a:r>
            <a:br>
              <a:rPr lang="en-US" sz="2400" dirty="0"/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215901" y="2063553"/>
            <a:ext cx="11118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12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Instrument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das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6"/>
          <p:cNvSpPr/>
          <p:nvPr/>
        </p:nvSpPr>
        <p:spPr>
          <a:xfrm>
            <a:off x="1522430" y="1558081"/>
            <a:ext cx="539079" cy="5044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16"/>
          <p:cNvSpPr/>
          <p:nvPr/>
        </p:nvSpPr>
        <p:spPr>
          <a:xfrm>
            <a:off x="555421" y="1557973"/>
            <a:ext cx="412394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16"/>
          <p:cNvSpPr/>
          <p:nvPr/>
        </p:nvSpPr>
        <p:spPr>
          <a:xfrm>
            <a:off x="555421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6"/>
          <p:cNvSpPr txBox="1"/>
          <p:nvPr/>
        </p:nvSpPr>
        <p:spPr>
          <a:xfrm>
            <a:off x="1517266" y="2070100"/>
            <a:ext cx="5314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0" y="5595007"/>
            <a:ext cx="4572000" cy="30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1536338" y="5943088"/>
            <a:ext cx="204584" cy="2219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" name="Google Shape;502;p16"/>
          <p:cNvSpPr txBox="1"/>
          <p:nvPr/>
        </p:nvSpPr>
        <p:spPr>
          <a:xfrm>
            <a:off x="2536278" y="2062659"/>
            <a:ext cx="1896648" cy="4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algn="ctr">
              <a:lnSpc>
                <a:spcPct val="111100"/>
              </a:lnSpc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die Musik Figuren zu sehen, klicke auf die Musik Kategorie am oberen Rand der Figuren 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6" name="Google Shape;506;p16"/>
          <p:cNvSpPr/>
          <p:nvPr/>
        </p:nvSpPr>
        <p:spPr>
          <a:xfrm>
            <a:off x="2603639" y="3864759"/>
            <a:ext cx="290195" cy="588645"/>
          </a:xfrm>
          <a:custGeom>
            <a:avLst/>
            <a:gdLst/>
            <a:ahLst/>
            <a:cxnLst/>
            <a:rect l="l" t="t" r="r" b="b"/>
            <a:pathLst>
              <a:path w="290194" h="588645" extrusionOk="0">
                <a:moveTo>
                  <a:pt x="0" y="588568"/>
                </a:moveTo>
                <a:lnTo>
                  <a:pt x="289979" y="588568"/>
                </a:lnTo>
                <a:lnTo>
                  <a:pt x="289979" y="0"/>
                </a:lnTo>
                <a:lnTo>
                  <a:pt x="508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82;p16">
            <a:extLst>
              <a:ext uri="{FF2B5EF4-FFF2-40B4-BE49-F238E27FC236}">
                <a16:creationId xmlns:a16="http://schemas.microsoft.com/office/drawing/2014/main" id="{2F62C2E7-ABC9-BF4B-BBFE-EADDACBDAB55}"/>
              </a:ext>
            </a:extLst>
          </p:cNvPr>
          <p:cNvSpPr txBox="1"/>
          <p:nvPr/>
        </p:nvSpPr>
        <p:spPr>
          <a:xfrm>
            <a:off x="1849079" y="5950414"/>
            <a:ext cx="2671245" cy="2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1A6142-7715-472E-B3FC-ED9F1FD8A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988" y="1578901"/>
            <a:ext cx="1587493" cy="376567"/>
          </a:xfrm>
          <a:prstGeom prst="rect">
            <a:avLst/>
          </a:prstGeom>
        </p:spPr>
      </p:pic>
      <p:sp>
        <p:nvSpPr>
          <p:cNvPr id="505" name="Google Shape;505;p16"/>
          <p:cNvSpPr/>
          <p:nvPr/>
        </p:nvSpPr>
        <p:spPr>
          <a:xfrm>
            <a:off x="3678248" y="178774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16"/>
          <p:cNvSpPr/>
          <p:nvPr/>
        </p:nvSpPr>
        <p:spPr>
          <a:xfrm>
            <a:off x="2716529" y="1573368"/>
            <a:ext cx="1587500" cy="376567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CEE4398-9849-4DB7-9593-B2E8249B2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013" y="3184618"/>
            <a:ext cx="2682472" cy="22176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17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7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7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7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7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7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7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7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7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7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7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7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7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17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7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810139" y="1166358"/>
            <a:ext cx="2951707" cy="44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mehr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gleichen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Zeit um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Akkord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bauen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" name="Google Shape;534;p17"/>
          <p:cNvSpPr txBox="1">
            <a:spLocks noGrp="1"/>
          </p:cNvSpPr>
          <p:nvPr>
            <p:ph type="title"/>
          </p:nvPr>
        </p:nvSpPr>
        <p:spPr>
          <a:xfrm>
            <a:off x="568999" y="432830"/>
            <a:ext cx="3511849" cy="50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Akkord</a:t>
            </a:r>
            <a:endParaRPr sz="2400" dirty="0"/>
          </a:p>
        </p:txBody>
      </p:sp>
      <p:sp>
        <p:nvSpPr>
          <p:cNvPr id="535" name="Google Shape;535;p17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7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7"/>
          <p:cNvSpPr/>
          <p:nvPr/>
        </p:nvSpPr>
        <p:spPr>
          <a:xfrm>
            <a:off x="1151940" y="2696250"/>
            <a:ext cx="2552696" cy="19130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7"/>
          <p:cNvSpPr/>
          <p:nvPr/>
        </p:nvSpPr>
        <p:spPr>
          <a:xfrm>
            <a:off x="1151940" y="2696248"/>
            <a:ext cx="2552700" cy="1913255"/>
          </a:xfrm>
          <a:custGeom>
            <a:avLst/>
            <a:gdLst/>
            <a:ahLst/>
            <a:cxnLst/>
            <a:rect l="l" t="t" r="r" b="b"/>
            <a:pathLst>
              <a:path w="2552700" h="1913254" extrusionOk="0">
                <a:moveTo>
                  <a:pt x="0" y="1913026"/>
                </a:moveTo>
                <a:lnTo>
                  <a:pt x="2552700" y="1913026"/>
                </a:lnTo>
                <a:lnTo>
                  <a:pt x="2552700" y="0"/>
                </a:lnTo>
                <a:lnTo>
                  <a:pt x="0" y="0"/>
                </a:lnTo>
                <a:lnTo>
                  <a:pt x="0" y="191302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7"/>
          <p:cNvSpPr txBox="1"/>
          <p:nvPr/>
        </p:nvSpPr>
        <p:spPr>
          <a:xfrm>
            <a:off x="698500" y="5927725"/>
            <a:ext cx="823012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8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8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8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8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8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8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8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8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18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18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18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18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18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18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8"/>
          <p:cNvSpPr/>
          <p:nvPr/>
        </p:nvSpPr>
        <p:spPr>
          <a:xfrm>
            <a:off x="0" y="927087"/>
            <a:ext cx="4572000" cy="1604645"/>
          </a:xfrm>
          <a:custGeom>
            <a:avLst/>
            <a:gdLst/>
            <a:ahLst/>
            <a:cxnLst/>
            <a:rect l="l" t="t" r="r" b="b"/>
            <a:pathLst>
              <a:path w="4572000" h="1604645" extrusionOk="0">
                <a:moveTo>
                  <a:pt x="0" y="1604187"/>
                </a:moveTo>
                <a:lnTo>
                  <a:pt x="4572000" y="1604187"/>
                </a:lnTo>
                <a:lnTo>
                  <a:pt x="4572000" y="0"/>
                </a:lnTo>
                <a:lnTo>
                  <a:pt x="0" y="0"/>
                </a:lnTo>
                <a:lnTo>
                  <a:pt x="0" y="16041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8"/>
          <p:cNvSpPr/>
          <p:nvPr/>
        </p:nvSpPr>
        <p:spPr>
          <a:xfrm>
            <a:off x="0" y="2531275"/>
            <a:ext cx="4572000" cy="1812289"/>
          </a:xfrm>
          <a:custGeom>
            <a:avLst/>
            <a:gdLst/>
            <a:ahLst/>
            <a:cxnLst/>
            <a:rect l="l" t="t" r="r" b="b"/>
            <a:pathLst>
              <a:path w="4572000" h="1812289" extrusionOk="0">
                <a:moveTo>
                  <a:pt x="0" y="1812124"/>
                </a:moveTo>
                <a:lnTo>
                  <a:pt x="4572000" y="1812124"/>
                </a:lnTo>
                <a:lnTo>
                  <a:pt x="4572000" y="0"/>
                </a:lnTo>
                <a:lnTo>
                  <a:pt x="0" y="0"/>
                </a:lnTo>
                <a:lnTo>
                  <a:pt x="0" y="181212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/>
              <a:t> </a:t>
            </a:r>
            <a:endParaRPr sz="1800" dirty="0"/>
          </a:p>
        </p:txBody>
      </p:sp>
      <p:sp>
        <p:nvSpPr>
          <p:cNvPr id="563" name="Google Shape;563;p18"/>
          <p:cNvSpPr/>
          <p:nvPr/>
        </p:nvSpPr>
        <p:spPr>
          <a:xfrm>
            <a:off x="0" y="25185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18"/>
          <p:cNvSpPr/>
          <p:nvPr/>
        </p:nvSpPr>
        <p:spPr>
          <a:xfrm>
            <a:off x="2286000" y="1314450"/>
            <a:ext cx="0" cy="1085850"/>
          </a:xfrm>
          <a:custGeom>
            <a:avLst/>
            <a:gdLst/>
            <a:ahLst/>
            <a:cxnLst/>
            <a:rect l="l" t="t" r="r" b="b"/>
            <a:pathLst>
              <a:path w="120000" h="1085850" extrusionOk="0">
                <a:moveTo>
                  <a:pt x="0" y="0"/>
                </a:moveTo>
                <a:lnTo>
                  <a:pt x="0" y="10858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18"/>
          <p:cNvSpPr txBox="1"/>
          <p:nvPr/>
        </p:nvSpPr>
        <p:spPr>
          <a:xfrm>
            <a:off x="1678920" y="1035707"/>
            <a:ext cx="1980224" cy="23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6" name="Google Shape;566;p18"/>
          <p:cNvSpPr txBox="1"/>
          <p:nvPr/>
        </p:nvSpPr>
        <p:spPr>
          <a:xfrm>
            <a:off x="1433194" y="2635856"/>
            <a:ext cx="1965964" cy="23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8" name="Google Shape;568;p18"/>
          <p:cNvSpPr txBox="1"/>
          <p:nvPr/>
        </p:nvSpPr>
        <p:spPr>
          <a:xfrm>
            <a:off x="157878" y="2969539"/>
            <a:ext cx="1756593" cy="48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 die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 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 unten 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Taste).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2685878" y="3450036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120000" extrusionOk="0">
                <a:moveTo>
                  <a:pt x="21377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" name="Google Shape;570;p18"/>
          <p:cNvSpPr/>
          <p:nvPr/>
        </p:nvSpPr>
        <p:spPr>
          <a:xfrm>
            <a:off x="2747766" y="39751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120000" extrusionOk="0">
                <a:moveTo>
                  <a:pt x="0" y="0"/>
                </a:moveTo>
                <a:lnTo>
                  <a:pt x="15189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" name="Google Shape;571;p18"/>
          <p:cNvSpPr/>
          <p:nvPr/>
        </p:nvSpPr>
        <p:spPr>
          <a:xfrm>
            <a:off x="2899657" y="3455280"/>
            <a:ext cx="0" cy="520065"/>
          </a:xfrm>
          <a:custGeom>
            <a:avLst/>
            <a:gdLst/>
            <a:ahLst/>
            <a:cxnLst/>
            <a:rect l="l" t="t" r="r" b="b"/>
            <a:pathLst>
              <a:path w="120000" h="520064" extrusionOk="0">
                <a:moveTo>
                  <a:pt x="0" y="0"/>
                </a:moveTo>
                <a:lnTo>
                  <a:pt x="0" y="51982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" name="Google Shape;572;p18"/>
          <p:cNvSpPr/>
          <p:nvPr/>
        </p:nvSpPr>
        <p:spPr>
          <a:xfrm>
            <a:off x="2899657" y="372154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73" name="Google Shape;573;p18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4494454" cy="75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/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Akkord</a:t>
            </a:r>
            <a:br>
              <a:rPr lang="en-US" sz="2400" dirty="0"/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76750" y="1894887"/>
            <a:ext cx="1261384" cy="48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4762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Instrument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Trompete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5" name="Google Shape;575;p18"/>
          <p:cNvSpPr/>
          <p:nvPr/>
        </p:nvSpPr>
        <p:spPr>
          <a:xfrm>
            <a:off x="565581" y="1389307"/>
            <a:ext cx="412394" cy="4123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8"/>
          <p:cNvSpPr/>
          <p:nvPr/>
        </p:nvSpPr>
        <p:spPr>
          <a:xfrm>
            <a:off x="565581" y="1389307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8"/>
          <p:cNvSpPr/>
          <p:nvPr/>
        </p:nvSpPr>
        <p:spPr>
          <a:xfrm>
            <a:off x="1456931" y="1510284"/>
            <a:ext cx="666202" cy="4969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8"/>
          <p:cNvSpPr txBox="1"/>
          <p:nvPr/>
        </p:nvSpPr>
        <p:spPr>
          <a:xfrm>
            <a:off x="1594126" y="1993900"/>
            <a:ext cx="410209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0" y="4343400"/>
            <a:ext cx="4572000" cy="832485"/>
          </a:xfrm>
          <a:custGeom>
            <a:avLst/>
            <a:gdLst/>
            <a:ahLst/>
            <a:cxnLst/>
            <a:rect l="l" t="t" r="r" b="b"/>
            <a:pathLst>
              <a:path w="4572000" h="832485" extrusionOk="0">
                <a:moveTo>
                  <a:pt x="0" y="832015"/>
                </a:moveTo>
                <a:lnTo>
                  <a:pt x="4572000" y="832015"/>
                </a:lnTo>
                <a:lnTo>
                  <a:pt x="4572000" y="0"/>
                </a:lnTo>
                <a:lnTo>
                  <a:pt x="0" y="0"/>
                </a:lnTo>
                <a:lnTo>
                  <a:pt x="0" y="832015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8"/>
          <p:cNvSpPr/>
          <p:nvPr/>
        </p:nvSpPr>
        <p:spPr>
          <a:xfrm>
            <a:off x="0" y="4330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18"/>
          <p:cNvSpPr/>
          <p:nvPr/>
        </p:nvSpPr>
        <p:spPr>
          <a:xfrm>
            <a:off x="1459072" y="4755970"/>
            <a:ext cx="204584" cy="2219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8"/>
          <p:cNvSpPr txBox="1"/>
          <p:nvPr/>
        </p:nvSpPr>
        <p:spPr>
          <a:xfrm>
            <a:off x="2447383" y="1853311"/>
            <a:ext cx="2074438" cy="66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algn="ctr">
              <a:lnSpc>
                <a:spcPct val="111100"/>
              </a:lnSpc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die Musik Figuren zu sehen, klicke auf die Musik Kategorie am oberen Rand der Figuren Datenbank.</a:t>
            </a:r>
            <a:endParaRPr lang="de-DE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6" name="Google Shape;586;p18"/>
          <p:cNvSpPr/>
          <p:nvPr/>
        </p:nvSpPr>
        <p:spPr>
          <a:xfrm>
            <a:off x="0" y="5175415"/>
            <a:ext cx="4572000" cy="1225550"/>
          </a:xfrm>
          <a:custGeom>
            <a:avLst/>
            <a:gdLst/>
            <a:ahLst/>
            <a:cxnLst/>
            <a:rect l="l" t="t" r="r" b="b"/>
            <a:pathLst>
              <a:path w="4572000" h="1225550" extrusionOk="0">
                <a:moveTo>
                  <a:pt x="0" y="1225384"/>
                </a:moveTo>
                <a:lnTo>
                  <a:pt x="4572000" y="1225384"/>
                </a:lnTo>
                <a:lnTo>
                  <a:pt x="4572000" y="0"/>
                </a:lnTo>
                <a:lnTo>
                  <a:pt x="0" y="0"/>
                </a:lnTo>
                <a:lnTo>
                  <a:pt x="0" y="122538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8"/>
          <p:cNvSpPr/>
          <p:nvPr/>
        </p:nvSpPr>
        <p:spPr>
          <a:xfrm>
            <a:off x="0" y="516271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8"/>
          <p:cNvSpPr txBox="1"/>
          <p:nvPr/>
        </p:nvSpPr>
        <p:spPr>
          <a:xfrm>
            <a:off x="590689" y="5627611"/>
            <a:ext cx="740765" cy="17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2" name="Google Shape;592;p18"/>
          <p:cNvSpPr txBox="1"/>
          <p:nvPr/>
        </p:nvSpPr>
        <p:spPr>
          <a:xfrm>
            <a:off x="590690" y="5920104"/>
            <a:ext cx="480556" cy="7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3" name="Google Shape;593;p18"/>
          <p:cNvSpPr txBox="1"/>
          <p:nvPr/>
        </p:nvSpPr>
        <p:spPr>
          <a:xfrm>
            <a:off x="2098878" y="5920103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4" name="Google Shape;594;p18"/>
          <p:cNvSpPr txBox="1"/>
          <p:nvPr/>
        </p:nvSpPr>
        <p:spPr>
          <a:xfrm>
            <a:off x="1814272" y="5290208"/>
            <a:ext cx="1997075" cy="28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35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4" name="Google Shape;500;p16">
            <a:extLst>
              <a:ext uri="{FF2B5EF4-FFF2-40B4-BE49-F238E27FC236}">
                <a16:creationId xmlns:a16="http://schemas.microsoft.com/office/drawing/2014/main" id="{A3771402-818F-F74C-8144-8E4B2020A2ED}"/>
              </a:ext>
            </a:extLst>
          </p:cNvPr>
          <p:cNvSpPr txBox="1"/>
          <p:nvPr/>
        </p:nvSpPr>
        <p:spPr>
          <a:xfrm>
            <a:off x="6386" y="4455629"/>
            <a:ext cx="4572000" cy="27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482;p16">
            <a:extLst>
              <a:ext uri="{FF2B5EF4-FFF2-40B4-BE49-F238E27FC236}">
                <a16:creationId xmlns:a16="http://schemas.microsoft.com/office/drawing/2014/main" id="{E7EAA431-8599-2945-9589-482069E40AE0}"/>
              </a:ext>
            </a:extLst>
          </p:cNvPr>
          <p:cNvSpPr txBox="1"/>
          <p:nvPr/>
        </p:nvSpPr>
        <p:spPr>
          <a:xfrm>
            <a:off x="1741833" y="4764885"/>
            <a:ext cx="2671245" cy="23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93;p18">
            <a:extLst>
              <a:ext uri="{FF2B5EF4-FFF2-40B4-BE49-F238E27FC236}">
                <a16:creationId xmlns:a16="http://schemas.microsoft.com/office/drawing/2014/main" id="{048ABA99-41A9-D149-8C85-A5B82921013B}"/>
              </a:ext>
            </a:extLst>
          </p:cNvPr>
          <p:cNvSpPr txBox="1"/>
          <p:nvPr/>
        </p:nvSpPr>
        <p:spPr>
          <a:xfrm>
            <a:off x="1809763" y="5620926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Töne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gleichen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Zeit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42C90761-27BF-49C1-A31F-72BC0D6F6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843" y="1420230"/>
            <a:ext cx="1545517" cy="366610"/>
          </a:xfrm>
          <a:prstGeom prst="rect">
            <a:avLst/>
          </a:prstGeom>
        </p:spPr>
      </p:pic>
      <p:sp>
        <p:nvSpPr>
          <p:cNvPr id="589" name="Google Shape;589;p18"/>
          <p:cNvSpPr/>
          <p:nvPr/>
        </p:nvSpPr>
        <p:spPr>
          <a:xfrm>
            <a:off x="2716529" y="1427156"/>
            <a:ext cx="1540832" cy="35357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8"/>
          <p:cNvSpPr/>
          <p:nvPr/>
        </p:nvSpPr>
        <p:spPr>
          <a:xfrm>
            <a:off x="3607579" y="162701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568;p18">
            <a:extLst>
              <a:ext uri="{FF2B5EF4-FFF2-40B4-BE49-F238E27FC236}">
                <a16:creationId xmlns:a16="http://schemas.microsoft.com/office/drawing/2014/main" id="{3CA583E4-C19D-4DEC-A605-E628FA355684}"/>
              </a:ext>
            </a:extLst>
          </p:cNvPr>
          <p:cNvSpPr txBox="1"/>
          <p:nvPr/>
        </p:nvSpPr>
        <p:spPr>
          <a:xfrm>
            <a:off x="3061611" y="3626787"/>
            <a:ext cx="1535029" cy="30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247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Töne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" name="Google Shape;572;p18">
            <a:extLst>
              <a:ext uri="{FF2B5EF4-FFF2-40B4-BE49-F238E27FC236}">
                <a16:creationId xmlns:a16="http://schemas.microsoft.com/office/drawing/2014/main" id="{5D451294-B1EE-43E8-9BB1-FCCD62DBDB34}"/>
              </a:ext>
            </a:extLst>
          </p:cNvPr>
          <p:cNvSpPr/>
          <p:nvPr/>
        </p:nvSpPr>
        <p:spPr>
          <a:xfrm>
            <a:off x="1375171" y="3177302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27F6399-A1AF-4B42-BC13-08449629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0267" y="2847505"/>
            <a:ext cx="2326117" cy="1420782"/>
          </a:xfrm>
          <a:prstGeom prst="rect">
            <a:avLst/>
          </a:prstGeom>
        </p:spPr>
      </p:pic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0FE1006-0812-4893-AA21-07E87C0973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174" y="5524050"/>
            <a:ext cx="866335" cy="403935"/>
          </a:xfrm>
          <a:prstGeom prst="rect">
            <a:avLst/>
          </a:prstGeom>
        </p:spPr>
      </p:pic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93C4AEE-085A-49AD-A294-3DD4B36AC2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480" y="5873199"/>
            <a:ext cx="1028816" cy="3911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1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1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9" name="Google Shape;609;p1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9" name="Google Shape;619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0" name="Google Shape;620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1" name="Google Shape;621;p1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1454150" y="1745322"/>
            <a:ext cx="1663699" cy="123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9"/>
          <p:cNvSpPr/>
          <p:nvPr/>
        </p:nvSpPr>
        <p:spPr>
          <a:xfrm>
            <a:off x="1454150" y="17453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9"/>
          <p:cNvSpPr txBox="1"/>
          <p:nvPr/>
        </p:nvSpPr>
        <p:spPr>
          <a:xfrm>
            <a:off x="709258" y="1263650"/>
            <a:ext cx="3161624" cy="3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Spiele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einen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zufälligen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Ton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aus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einer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Liste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 von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Tönen</a:t>
            </a:r>
            <a:r>
              <a:rPr lang="en-US" sz="1200" dirty="0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.</a:t>
            </a:r>
            <a:endParaRPr sz="1200" dirty="0">
              <a:latin typeface="Roboto Medium" panose="020B0604020202020204" charset="0"/>
              <a:ea typeface="Roboto Medium" panose="020B0604020202020204" charset="0"/>
              <a:cs typeface="Roboto Medium"/>
              <a:sym typeface="Roboto Medium"/>
            </a:endParaRPr>
          </a:p>
        </p:txBody>
      </p:sp>
      <p:sp>
        <p:nvSpPr>
          <p:cNvPr id="626" name="Google Shape;626;p19"/>
          <p:cNvSpPr txBox="1">
            <a:spLocks noGrp="1"/>
          </p:cNvSpPr>
          <p:nvPr>
            <p:ph type="title"/>
          </p:nvPr>
        </p:nvSpPr>
        <p:spPr>
          <a:xfrm>
            <a:off x="599083" y="356914"/>
            <a:ext cx="3358224" cy="7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Roboto Medium" panose="020B0604020202020204" charset="0"/>
                <a:ea typeface="Roboto Medium" panose="020B0604020202020204" charset="0"/>
              </a:rPr>
              <a:t>Überraschungslied</a:t>
            </a:r>
            <a:endParaRPr sz="2400" dirty="0"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627" name="Google Shape;627;p19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9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19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19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19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9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9"/>
          <p:cNvSpPr/>
          <p:nvPr/>
        </p:nvSpPr>
        <p:spPr>
          <a:xfrm>
            <a:off x="1454150" y="3043872"/>
            <a:ext cx="1663699" cy="1231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9"/>
          <p:cNvSpPr/>
          <p:nvPr/>
        </p:nvSpPr>
        <p:spPr>
          <a:xfrm>
            <a:off x="1454150" y="304387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9"/>
          <p:cNvSpPr/>
          <p:nvPr/>
        </p:nvSpPr>
        <p:spPr>
          <a:xfrm>
            <a:off x="1454150" y="4342434"/>
            <a:ext cx="1663699" cy="1231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9"/>
          <p:cNvSpPr/>
          <p:nvPr/>
        </p:nvSpPr>
        <p:spPr>
          <a:xfrm>
            <a:off x="1454150" y="43424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9"/>
          <p:cNvSpPr txBox="1"/>
          <p:nvPr/>
        </p:nvSpPr>
        <p:spPr>
          <a:xfrm>
            <a:off x="698500" y="5927725"/>
            <a:ext cx="823012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2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2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2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8" name="Google Shape;658;p20"/>
          <p:cNvSpPr/>
          <p:nvPr/>
        </p:nvSpPr>
        <p:spPr>
          <a:xfrm>
            <a:off x="0" y="927100"/>
            <a:ext cx="4572000" cy="2435860"/>
          </a:xfrm>
          <a:custGeom>
            <a:avLst/>
            <a:gdLst/>
            <a:ahLst/>
            <a:cxnLst/>
            <a:rect l="l" t="t" r="r" b="b"/>
            <a:pathLst>
              <a:path w="4572000" h="2435860" extrusionOk="0">
                <a:moveTo>
                  <a:pt x="0" y="2435352"/>
                </a:moveTo>
                <a:lnTo>
                  <a:pt x="4572000" y="2435352"/>
                </a:lnTo>
                <a:lnTo>
                  <a:pt x="4572000" y="0"/>
                </a:lnTo>
                <a:lnTo>
                  <a:pt x="0" y="0"/>
                </a:lnTo>
                <a:lnTo>
                  <a:pt x="0" y="24353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9" name="Google Shape;659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0" name="Google Shape;660;p20"/>
          <p:cNvSpPr/>
          <p:nvPr/>
        </p:nvSpPr>
        <p:spPr>
          <a:xfrm>
            <a:off x="0" y="3362452"/>
            <a:ext cx="4572000" cy="2035175"/>
          </a:xfrm>
          <a:custGeom>
            <a:avLst/>
            <a:gdLst/>
            <a:ahLst/>
            <a:cxnLst/>
            <a:rect l="l" t="t" r="r" b="b"/>
            <a:pathLst>
              <a:path w="4572000" h="2035175" extrusionOk="0">
                <a:moveTo>
                  <a:pt x="0" y="2035048"/>
                </a:moveTo>
                <a:lnTo>
                  <a:pt x="4572000" y="2035048"/>
                </a:lnTo>
                <a:lnTo>
                  <a:pt x="4572000" y="0"/>
                </a:lnTo>
                <a:lnTo>
                  <a:pt x="0" y="0"/>
                </a:lnTo>
                <a:lnTo>
                  <a:pt x="0" y="20350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20"/>
          <p:cNvSpPr/>
          <p:nvPr/>
        </p:nvSpPr>
        <p:spPr>
          <a:xfrm>
            <a:off x="0" y="334975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0"/>
          <p:cNvSpPr/>
          <p:nvPr/>
        </p:nvSpPr>
        <p:spPr>
          <a:xfrm>
            <a:off x="2258755" y="4358806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 h="120000" extrusionOk="0">
                <a:moveTo>
                  <a:pt x="626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0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0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0"/>
          <p:cNvSpPr/>
          <p:nvPr/>
        </p:nvSpPr>
        <p:spPr>
          <a:xfrm>
            <a:off x="2382469" y="4716773"/>
            <a:ext cx="635" cy="252729"/>
          </a:xfrm>
          <a:custGeom>
            <a:avLst/>
            <a:gdLst/>
            <a:ahLst/>
            <a:cxnLst/>
            <a:rect l="l" t="t" r="r" b="b"/>
            <a:pathLst>
              <a:path w="635" h="252729" extrusionOk="0">
                <a:moveTo>
                  <a:pt x="0" y="2522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0"/>
          <p:cNvSpPr txBox="1"/>
          <p:nvPr/>
        </p:nvSpPr>
        <p:spPr>
          <a:xfrm>
            <a:off x="1528210" y="1027423"/>
            <a:ext cx="1505608" cy="23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0" name="Google Shape;670;p20"/>
          <p:cNvSpPr/>
          <p:nvPr/>
        </p:nvSpPr>
        <p:spPr>
          <a:xfrm>
            <a:off x="2095500" y="1403350"/>
            <a:ext cx="0" cy="1797050"/>
          </a:xfrm>
          <a:custGeom>
            <a:avLst/>
            <a:gdLst/>
            <a:ahLst/>
            <a:cxnLst/>
            <a:rect l="l" t="t" r="r" b="b"/>
            <a:pathLst>
              <a:path w="120000" h="1797050" extrusionOk="0">
                <a:moveTo>
                  <a:pt x="0" y="0"/>
                </a:moveTo>
                <a:lnTo>
                  <a:pt x="0" y="17970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0"/>
          <p:cNvSpPr/>
          <p:nvPr/>
        </p:nvSpPr>
        <p:spPr>
          <a:xfrm>
            <a:off x="1066659" y="2368260"/>
            <a:ext cx="313895" cy="5537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20"/>
          <p:cNvSpPr/>
          <p:nvPr/>
        </p:nvSpPr>
        <p:spPr>
          <a:xfrm>
            <a:off x="2512755" y="4640926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4" h="120000" extrusionOk="0">
                <a:moveTo>
                  <a:pt x="372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20"/>
          <p:cNvSpPr/>
          <p:nvPr/>
        </p:nvSpPr>
        <p:spPr>
          <a:xfrm>
            <a:off x="1017409" y="1479321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20"/>
          <p:cNvSpPr/>
          <p:nvPr/>
        </p:nvSpPr>
        <p:spPr>
          <a:xfrm>
            <a:off x="1017409" y="147932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0"/>
          <p:cNvSpPr/>
          <p:nvPr/>
        </p:nvSpPr>
        <p:spPr>
          <a:xfrm>
            <a:off x="2998275" y="1387190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0"/>
          <p:cNvSpPr/>
          <p:nvPr/>
        </p:nvSpPr>
        <p:spPr>
          <a:xfrm>
            <a:off x="1650139" y="38209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0"/>
          <p:cNvSpPr txBox="1">
            <a:spLocks noGrp="1"/>
          </p:cNvSpPr>
          <p:nvPr>
            <p:ph type="title"/>
          </p:nvPr>
        </p:nvSpPr>
        <p:spPr>
          <a:xfrm>
            <a:off x="215900" y="213420"/>
            <a:ext cx="4269742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>
              <a:lnSpc>
                <a:spcPct val="119375"/>
              </a:lnSpc>
            </a:pPr>
            <a:r>
              <a:rPr lang="en-US" sz="2400" dirty="0" err="1">
                <a:latin typeface="Roboto Medium" panose="020B0604020202020204" charset="0"/>
                <a:ea typeface="Roboto Medium" panose="020B0604020202020204" charset="0"/>
              </a:rPr>
              <a:t>Überraschungslied</a:t>
            </a:r>
            <a:r>
              <a:rPr lang="en-US" sz="2400" dirty="0">
                <a:latin typeface="Roboto Medium" panose="020B0604020202020204" charset="0"/>
                <a:ea typeface="Roboto Medium" panose="020B0604020202020204" charset="0"/>
              </a:rPr>
              <a:t> </a:t>
            </a:r>
            <a:br>
              <a:rPr lang="en-US" sz="2400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0"/>
          <p:cNvSpPr txBox="1"/>
          <p:nvPr/>
        </p:nvSpPr>
        <p:spPr>
          <a:xfrm>
            <a:off x="1082038" y="2881703"/>
            <a:ext cx="30226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Guitar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4" name="Google Shape;684;p20"/>
          <p:cNvSpPr txBox="1"/>
          <p:nvPr/>
        </p:nvSpPr>
        <p:spPr>
          <a:xfrm>
            <a:off x="1988537" y="3713481"/>
            <a:ext cx="1670609" cy="1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20"/>
          <p:cNvSpPr/>
          <p:nvPr/>
        </p:nvSpPr>
        <p:spPr>
          <a:xfrm>
            <a:off x="1474160" y="5880636"/>
            <a:ext cx="204584" cy="2219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7117-770F-6848-AD37-D7D7E9F6E5A4}"/>
              </a:ext>
            </a:extLst>
          </p:cNvPr>
          <p:cNvSpPr txBox="1"/>
          <p:nvPr/>
        </p:nvSpPr>
        <p:spPr>
          <a:xfrm>
            <a:off x="2276755" y="4943769"/>
            <a:ext cx="21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Anzahl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Sounds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Instruments.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AF7ED-ED1B-904E-B6B0-343C96C8575B}"/>
              </a:ext>
            </a:extLst>
          </p:cNvPr>
          <p:cNvSpPr txBox="1"/>
          <p:nvPr/>
        </p:nvSpPr>
        <p:spPr>
          <a:xfrm>
            <a:off x="2211505" y="1614973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Klänge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 um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sehen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viele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Klänge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dein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Instrument hat.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B5ECCE-9F05-4D4D-AD8A-2D2A46ECA373}"/>
              </a:ext>
            </a:extLst>
          </p:cNvPr>
          <p:cNvSpPr txBox="1"/>
          <p:nvPr/>
        </p:nvSpPr>
        <p:spPr>
          <a:xfrm>
            <a:off x="458675" y="1928811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Instrument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 die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Gitarre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71455-8232-6847-8C64-7C97D61323FD}"/>
              </a:ext>
            </a:extLst>
          </p:cNvPr>
          <p:cNvSpPr txBox="1"/>
          <p:nvPr/>
        </p:nvSpPr>
        <p:spPr>
          <a:xfrm>
            <a:off x="9601" y="34633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818216-F2F3-8541-98C5-2709331F291E}"/>
              </a:ext>
            </a:extLst>
          </p:cNvPr>
          <p:cNvSpPr txBox="1"/>
          <p:nvPr/>
        </p:nvSpPr>
        <p:spPr>
          <a:xfrm>
            <a:off x="1669362" y="5882512"/>
            <a:ext cx="2825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die </a:t>
            </a:r>
            <a:r>
              <a:rPr lang="en-US" sz="900" b="1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Pfeiltaste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nach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rechts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23939-036B-954B-82D6-BAC10B10381D}"/>
              </a:ext>
            </a:extLst>
          </p:cNvPr>
          <p:cNvSpPr txBox="1"/>
          <p:nvPr/>
        </p:nvSpPr>
        <p:spPr>
          <a:xfrm>
            <a:off x="1" y="5495314"/>
            <a:ext cx="45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" name="Google Shape;684;p20">
            <a:extLst>
              <a:ext uri="{FF2B5EF4-FFF2-40B4-BE49-F238E27FC236}">
                <a16:creationId xmlns:a16="http://schemas.microsoft.com/office/drawing/2014/main" id="{26BF3AC3-71B9-5748-ABA2-3108C8994214}"/>
              </a:ext>
            </a:extLst>
          </p:cNvPr>
          <p:cNvSpPr txBox="1"/>
          <p:nvPr/>
        </p:nvSpPr>
        <p:spPr>
          <a:xfrm>
            <a:off x="2953958" y="4552466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Zufallszahlen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684;p20">
            <a:extLst>
              <a:ext uri="{FF2B5EF4-FFF2-40B4-BE49-F238E27FC236}">
                <a16:creationId xmlns:a16="http://schemas.microsoft.com/office/drawing/2014/main" id="{43F46056-C5FF-0E49-9B15-FB2313562431}"/>
              </a:ext>
            </a:extLst>
          </p:cNvPr>
          <p:cNvSpPr txBox="1"/>
          <p:nvPr/>
        </p:nvSpPr>
        <p:spPr>
          <a:xfrm>
            <a:off x="2304515" y="3840551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Skripte</a:t>
            </a: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684;p20">
            <a:extLst>
              <a:ext uri="{FF2B5EF4-FFF2-40B4-BE49-F238E27FC236}">
                <a16:creationId xmlns:a16="http://schemas.microsoft.com/office/drawing/2014/main" id="{76CBAC3D-04AA-A541-9CC2-07C67F9097BD}"/>
              </a:ext>
            </a:extLst>
          </p:cNvPr>
          <p:cNvSpPr txBox="1"/>
          <p:nvPr/>
        </p:nvSpPr>
        <p:spPr>
          <a:xfrm>
            <a:off x="2951393" y="4273188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51DD2E-8739-4F8B-86D9-571582AC2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879" y="1272902"/>
            <a:ext cx="872035" cy="4725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DF1C47-EF68-415F-B8CC-226F51731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164" y="3743527"/>
            <a:ext cx="814591" cy="385859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1F24B68-35E5-44B3-941A-DBB9528497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3949" b="30723"/>
          <a:stretch/>
        </p:blipFill>
        <p:spPr>
          <a:xfrm>
            <a:off x="2537704" y="2117013"/>
            <a:ext cx="1640383" cy="1123929"/>
          </a:xfrm>
          <a:prstGeom prst="rect">
            <a:avLst/>
          </a:prstGeom>
        </p:spPr>
      </p:pic>
      <p:sp>
        <p:nvSpPr>
          <p:cNvPr id="669" name="Google Shape;669;p20"/>
          <p:cNvSpPr/>
          <p:nvPr/>
        </p:nvSpPr>
        <p:spPr>
          <a:xfrm>
            <a:off x="2549524" y="2112393"/>
            <a:ext cx="1640379" cy="1130449"/>
          </a:xfrm>
          <a:custGeom>
            <a:avLst/>
            <a:gdLst/>
            <a:ahLst/>
            <a:cxnLst/>
            <a:rect l="l" t="t" r="r" b="b"/>
            <a:pathLst>
              <a:path w="1572260" h="109410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BFEF6A2-8AB0-4459-9DC3-639E70D9B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145" y="4052190"/>
            <a:ext cx="2368614" cy="1121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2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2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2" name="Google Shape;712;p21"/>
          <p:cNvSpPr txBox="1"/>
          <p:nvPr/>
        </p:nvSpPr>
        <p:spPr>
          <a:xfrm>
            <a:off x="698501" y="1263650"/>
            <a:ext cx="3171054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 panose="020B0604020202020204" charset="0"/>
                <a:ea typeface="Roboto Medium" panose="020B0604020202020204" charset="0"/>
                <a:cs typeface="Roboto Medium"/>
                <a:sym typeface="Roboto Medium"/>
              </a:rPr>
              <a:t>Stimmklänge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3" name="Google Shape;713;p21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edium" panose="020B0604020202020204" charset="0"/>
                <a:ea typeface="Roboto Medium" panose="020B0604020202020204" charset="0"/>
              </a:rPr>
              <a:t>Beatbox </a:t>
            </a:r>
            <a:r>
              <a:rPr lang="en-US" sz="2400" dirty="0" err="1">
                <a:latin typeface="Roboto Medium" panose="020B0604020202020204" charset="0"/>
                <a:ea typeface="Roboto Medium" panose="020B0604020202020204" charset="0"/>
              </a:rPr>
              <a:t>Klänge</a:t>
            </a:r>
            <a:endParaRPr sz="2400" dirty="0"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86292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1"/>
          <p:cNvSpPr/>
          <p:nvPr/>
        </p:nvSpPr>
        <p:spPr>
          <a:xfrm>
            <a:off x="971360" y="358736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1"/>
          <p:cNvSpPr/>
          <p:nvPr/>
        </p:nvSpPr>
        <p:spPr>
          <a:xfrm>
            <a:off x="1150027" y="2709748"/>
            <a:ext cx="2552695" cy="19145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21"/>
          <p:cNvSpPr/>
          <p:nvPr/>
        </p:nvSpPr>
        <p:spPr>
          <a:xfrm>
            <a:off x="1150023" y="2709735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1"/>
          <p:cNvSpPr txBox="1"/>
          <p:nvPr/>
        </p:nvSpPr>
        <p:spPr>
          <a:xfrm>
            <a:off x="698499" y="5927725"/>
            <a:ext cx="890603" cy="17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9" name="Google Shape;719;p2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2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2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2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2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9" name="Google Shape;729;p2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0" name="Google Shape;730;p2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1" name="Google Shape;731;p2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2" name="Google Shape;732;p2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3" name="Google Shape;733;p2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2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2"/>
          <p:cNvSpPr/>
          <p:nvPr/>
        </p:nvSpPr>
        <p:spPr>
          <a:xfrm>
            <a:off x="0" y="927100"/>
            <a:ext cx="4572000" cy="2184400"/>
          </a:xfrm>
          <a:custGeom>
            <a:avLst/>
            <a:gdLst/>
            <a:ahLst/>
            <a:cxnLst/>
            <a:rect l="l" t="t" r="r" b="b"/>
            <a:pathLst>
              <a:path w="4572000" h="2184400" extrusionOk="0">
                <a:moveTo>
                  <a:pt x="0" y="2184400"/>
                </a:moveTo>
                <a:lnTo>
                  <a:pt x="4572000" y="2184400"/>
                </a:lnTo>
                <a:lnTo>
                  <a:pt x="4572000" y="0"/>
                </a:lnTo>
                <a:lnTo>
                  <a:pt x="0" y="0"/>
                </a:lnTo>
                <a:lnTo>
                  <a:pt x="0" y="2184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22"/>
          <p:cNvSpPr/>
          <p:nvPr/>
        </p:nvSpPr>
        <p:spPr>
          <a:xfrm>
            <a:off x="0" y="3111500"/>
            <a:ext cx="4572000" cy="2438400"/>
          </a:xfrm>
          <a:custGeom>
            <a:avLst/>
            <a:gdLst/>
            <a:ahLst/>
            <a:cxnLst/>
            <a:rect l="l" t="t" r="r" b="b"/>
            <a:pathLst>
              <a:path w="4572000" h="2438400" extrusionOk="0">
                <a:moveTo>
                  <a:pt x="0" y="2438400"/>
                </a:moveTo>
                <a:lnTo>
                  <a:pt x="4572000" y="2438400"/>
                </a:lnTo>
                <a:lnTo>
                  <a:pt x="45720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2"/>
          <p:cNvSpPr/>
          <p:nvPr/>
        </p:nvSpPr>
        <p:spPr>
          <a:xfrm>
            <a:off x="0" y="3098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2"/>
          <p:cNvSpPr/>
          <p:nvPr/>
        </p:nvSpPr>
        <p:spPr>
          <a:xfrm>
            <a:off x="2451305" y="4048234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5" h="120000" extrusionOk="0">
                <a:moveTo>
                  <a:pt x="293522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2"/>
          <p:cNvSpPr/>
          <p:nvPr/>
        </p:nvSpPr>
        <p:spPr>
          <a:xfrm>
            <a:off x="0" y="5549900"/>
            <a:ext cx="4572000" cy="850900"/>
          </a:xfrm>
          <a:custGeom>
            <a:avLst/>
            <a:gdLst/>
            <a:ahLst/>
            <a:cxnLst/>
            <a:rect l="l" t="t" r="r" b="b"/>
            <a:pathLst>
              <a:path w="4572000" h="850900" extrusionOk="0">
                <a:moveTo>
                  <a:pt x="0" y="850900"/>
                </a:moveTo>
                <a:lnTo>
                  <a:pt x="4572000" y="850900"/>
                </a:lnTo>
                <a:lnTo>
                  <a:pt x="4572000" y="0"/>
                </a:lnTo>
                <a:lnTo>
                  <a:pt x="0" y="0"/>
                </a:lnTo>
                <a:lnTo>
                  <a:pt x="0" y="850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6" name="Google Shape;746;p22"/>
          <p:cNvSpPr/>
          <p:nvPr/>
        </p:nvSpPr>
        <p:spPr>
          <a:xfrm>
            <a:off x="0" y="553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2"/>
          <p:cNvSpPr txBox="1"/>
          <p:nvPr/>
        </p:nvSpPr>
        <p:spPr>
          <a:xfrm>
            <a:off x="468564" y="1861996"/>
            <a:ext cx="1158509" cy="28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     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Microfon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1358648" y="1009303"/>
            <a:ext cx="1588397" cy="231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51" name="Google Shape;751;p22"/>
          <p:cNvSpPr/>
          <p:nvPr/>
        </p:nvSpPr>
        <p:spPr>
          <a:xfrm>
            <a:off x="1676400" y="1352550"/>
            <a:ext cx="0" cy="1638300"/>
          </a:xfrm>
          <a:custGeom>
            <a:avLst/>
            <a:gdLst/>
            <a:ahLst/>
            <a:cxnLst/>
            <a:rect l="l" t="t" r="r" b="b"/>
            <a:pathLst>
              <a:path w="120000" h="1638300" extrusionOk="0">
                <a:moveTo>
                  <a:pt x="0" y="0"/>
                </a:moveTo>
                <a:lnTo>
                  <a:pt x="0" y="1638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2"/>
          <p:cNvSpPr/>
          <p:nvPr/>
        </p:nvSpPr>
        <p:spPr>
          <a:xfrm>
            <a:off x="2768248" y="4707251"/>
            <a:ext cx="612775" cy="126364"/>
          </a:xfrm>
          <a:custGeom>
            <a:avLst/>
            <a:gdLst/>
            <a:ahLst/>
            <a:cxnLst/>
            <a:rect l="l" t="t" r="r" b="b"/>
            <a:pathLst>
              <a:path w="612775" h="126364" extrusionOk="0">
                <a:moveTo>
                  <a:pt x="612775" y="0"/>
                </a:moveTo>
                <a:lnTo>
                  <a:pt x="165608" y="0"/>
                </a:lnTo>
                <a:lnTo>
                  <a:pt x="0" y="126301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22"/>
          <p:cNvSpPr/>
          <p:nvPr/>
        </p:nvSpPr>
        <p:spPr>
          <a:xfrm>
            <a:off x="661512" y="1361123"/>
            <a:ext cx="412394" cy="4123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22"/>
          <p:cNvSpPr/>
          <p:nvPr/>
        </p:nvSpPr>
        <p:spPr>
          <a:xfrm>
            <a:off x="661512" y="136112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2"/>
          <p:cNvSpPr/>
          <p:nvPr/>
        </p:nvSpPr>
        <p:spPr>
          <a:xfrm>
            <a:off x="2707549" y="1358905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2"/>
          <p:cNvSpPr txBox="1"/>
          <p:nvPr/>
        </p:nvSpPr>
        <p:spPr>
          <a:xfrm>
            <a:off x="1443092" y="3453219"/>
            <a:ext cx="2705100" cy="35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99135" marR="0" lvl="0" indent="0" algn="l" rtl="0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504696" y="3541534"/>
            <a:ext cx="560171" cy="2052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2"/>
          <p:cNvSpPr/>
          <p:nvPr/>
        </p:nvSpPr>
        <p:spPr>
          <a:xfrm>
            <a:off x="1504702" y="35415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2"/>
          <p:cNvSpPr txBox="1">
            <a:spLocks noGrp="1"/>
          </p:cNvSpPr>
          <p:nvPr>
            <p:ph type="title"/>
          </p:nvPr>
        </p:nvSpPr>
        <p:spPr>
          <a:xfrm>
            <a:off x="215900" y="216853"/>
            <a:ext cx="4173857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>
              <a:lnSpc>
                <a:spcPct val="115416"/>
              </a:lnSpc>
            </a:pPr>
            <a:r>
              <a:rPr lang="en-US" sz="2400" dirty="0">
                <a:latin typeface="Roboto Medium" panose="020B0604020202020204" charset="0"/>
                <a:ea typeface="Roboto Medium" panose="020B0604020202020204" charset="0"/>
              </a:rPr>
              <a:t>Beatbox </a:t>
            </a:r>
            <a:r>
              <a:rPr lang="en-US" sz="2400" dirty="0" err="1">
                <a:latin typeface="Roboto Medium" panose="020B0604020202020204" charset="0"/>
                <a:ea typeface="Roboto Medium" panose="020B0604020202020204" charset="0"/>
              </a:rPr>
              <a:t>Klänge</a:t>
            </a:r>
            <a:br>
              <a:rPr lang="en-US" sz="2400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1" name="Google Shape;761;p22"/>
          <p:cNvSpPr/>
          <p:nvPr/>
        </p:nvSpPr>
        <p:spPr>
          <a:xfrm>
            <a:off x="572434" y="2259964"/>
            <a:ext cx="590550" cy="5905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2"/>
          <p:cNvSpPr/>
          <p:nvPr/>
        </p:nvSpPr>
        <p:spPr>
          <a:xfrm>
            <a:off x="572434" y="2259964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14350"/>
                </a:lnTo>
                <a:lnTo>
                  <a:pt x="1190" y="558403"/>
                </a:lnTo>
                <a:lnTo>
                  <a:pt x="9525" y="581025"/>
                </a:lnTo>
                <a:lnTo>
                  <a:pt x="32146" y="589359"/>
                </a:lnTo>
                <a:lnTo>
                  <a:pt x="76200" y="590550"/>
                </a:lnTo>
                <a:lnTo>
                  <a:pt x="514350" y="590550"/>
                </a:lnTo>
                <a:lnTo>
                  <a:pt x="558403" y="589359"/>
                </a:lnTo>
                <a:lnTo>
                  <a:pt x="581025" y="581025"/>
                </a:lnTo>
                <a:lnTo>
                  <a:pt x="589359" y="558403"/>
                </a:lnTo>
                <a:lnTo>
                  <a:pt x="590550" y="514350"/>
                </a:lnTo>
                <a:lnTo>
                  <a:pt x="590550" y="76200"/>
                </a:lnTo>
                <a:lnTo>
                  <a:pt x="589359" y="32146"/>
                </a:lnTo>
                <a:lnTo>
                  <a:pt x="581025" y="9525"/>
                </a:lnTo>
                <a:lnTo>
                  <a:pt x="558403" y="1190"/>
                </a:lnTo>
                <a:lnTo>
                  <a:pt x="5143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2"/>
          <p:cNvSpPr txBox="1"/>
          <p:nvPr/>
        </p:nvSpPr>
        <p:spPr>
          <a:xfrm>
            <a:off x="591068" y="2679048"/>
            <a:ext cx="567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4" name="Google Shape;764;p22"/>
          <p:cNvSpPr/>
          <p:nvPr/>
        </p:nvSpPr>
        <p:spPr>
          <a:xfrm>
            <a:off x="1537395" y="5937582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2"/>
          <p:cNvSpPr txBox="1"/>
          <p:nvPr/>
        </p:nvSpPr>
        <p:spPr>
          <a:xfrm>
            <a:off x="2100157" y="1582500"/>
            <a:ext cx="2283885" cy="30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>
              <a:lnSpc>
                <a:spcPct val="111100"/>
              </a:lnSpc>
            </a:pP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Klänge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 um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sehen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viele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Klänge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dein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Instrument hat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6" name="Google Shape;766;p22"/>
          <p:cNvSpPr txBox="1"/>
          <p:nvPr/>
        </p:nvSpPr>
        <p:spPr>
          <a:xfrm>
            <a:off x="2642167" y="5120359"/>
            <a:ext cx="2071875" cy="37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22860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Klänge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7" name="Google Shape;767;p22"/>
          <p:cNvSpPr/>
          <p:nvPr/>
        </p:nvSpPr>
        <p:spPr>
          <a:xfrm>
            <a:off x="2915869" y="4947799"/>
            <a:ext cx="635" cy="176530"/>
          </a:xfrm>
          <a:custGeom>
            <a:avLst/>
            <a:gdLst/>
            <a:ahLst/>
            <a:cxnLst/>
            <a:rect l="l" t="t" r="r" b="b"/>
            <a:pathLst>
              <a:path w="635" h="176529" extrusionOk="0">
                <a:moveTo>
                  <a:pt x="0" y="1760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59A3D-C705-2044-B2BF-389985C4BBCF}"/>
              </a:ext>
            </a:extLst>
          </p:cNvPr>
          <p:cNvSpPr txBox="1"/>
          <p:nvPr/>
        </p:nvSpPr>
        <p:spPr>
          <a:xfrm>
            <a:off x="0" y="32270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08175-745A-D641-B6E9-9CDE5045EC9D}"/>
              </a:ext>
            </a:extLst>
          </p:cNvPr>
          <p:cNvSpPr txBox="1"/>
          <p:nvPr/>
        </p:nvSpPr>
        <p:spPr>
          <a:xfrm>
            <a:off x="2695252" y="3932818"/>
            <a:ext cx="183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Taste).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B40F2-DD76-2647-978A-1A2ED43E9CF2}"/>
              </a:ext>
            </a:extLst>
          </p:cNvPr>
          <p:cNvSpPr txBox="1"/>
          <p:nvPr/>
        </p:nvSpPr>
        <p:spPr>
          <a:xfrm>
            <a:off x="49920" y="5611103"/>
            <a:ext cx="448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6807-57BC-D848-81C5-28788D4901D2}"/>
              </a:ext>
            </a:extLst>
          </p:cNvPr>
          <p:cNvSpPr txBox="1"/>
          <p:nvPr/>
        </p:nvSpPr>
        <p:spPr>
          <a:xfrm>
            <a:off x="1748972" y="5918880"/>
            <a:ext cx="2635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" name="Google Shape;766;p22">
            <a:extLst>
              <a:ext uri="{FF2B5EF4-FFF2-40B4-BE49-F238E27FC236}">
                <a16:creationId xmlns:a16="http://schemas.microsoft.com/office/drawing/2014/main" id="{A932CB92-3E1E-9D4E-A5B7-B12B73646E26}"/>
              </a:ext>
            </a:extLst>
          </p:cNvPr>
          <p:cNvSpPr txBox="1"/>
          <p:nvPr/>
        </p:nvSpPr>
        <p:spPr>
          <a:xfrm>
            <a:off x="3411973" y="4454617"/>
            <a:ext cx="1027069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Zufallszahlen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9669588-6F78-4626-8B75-321C5699E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135" y="1233926"/>
            <a:ext cx="878913" cy="4763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8F4F02-9D21-488D-A047-1DCC27732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830" y="3481298"/>
            <a:ext cx="762720" cy="361289"/>
          </a:xfrm>
          <a:prstGeom prst="rect">
            <a:avLst/>
          </a:prstGeom>
        </p:spPr>
      </p:pic>
      <p:pic>
        <p:nvPicPr>
          <p:cNvPr id="55" name="Grafik 5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EF157FC-65D6-4A16-BAD2-4A9A640126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3949" b="30723"/>
          <a:stretch/>
        </p:blipFill>
        <p:spPr>
          <a:xfrm>
            <a:off x="2340549" y="1932710"/>
            <a:ext cx="1640383" cy="1123929"/>
          </a:xfrm>
          <a:prstGeom prst="rect">
            <a:avLst/>
          </a:prstGeom>
        </p:spPr>
      </p:pic>
      <p:sp>
        <p:nvSpPr>
          <p:cNvPr id="56" name="Google Shape;669;p20">
            <a:extLst>
              <a:ext uri="{FF2B5EF4-FFF2-40B4-BE49-F238E27FC236}">
                <a16:creationId xmlns:a16="http://schemas.microsoft.com/office/drawing/2014/main" id="{45F295A2-F613-49F4-98B0-3B5A884921AF}"/>
              </a:ext>
            </a:extLst>
          </p:cNvPr>
          <p:cNvSpPr/>
          <p:nvPr/>
        </p:nvSpPr>
        <p:spPr>
          <a:xfrm>
            <a:off x="2340157" y="1935541"/>
            <a:ext cx="1640379" cy="1130449"/>
          </a:xfrm>
          <a:custGeom>
            <a:avLst/>
            <a:gdLst/>
            <a:ahLst/>
            <a:cxnLst/>
            <a:rect l="l" t="t" r="r" b="b"/>
            <a:pathLst>
              <a:path w="1572260" h="109410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9402F9A-54A6-41E2-B28B-8712D52568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0752" y="3781287"/>
            <a:ext cx="2061221" cy="17176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2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Google Shape;774;p2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5" name="Google Shape;775;p2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7" name="Google Shape;777;p2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0" name="Google Shape;780;p2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3" name="Google Shape;783;p2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6" name="Google Shape;786;p2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7" name="Google Shape;787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0" name="Google Shape;790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1" name="Google Shape;791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2" name="Google Shape;792;p2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3" name="Google Shape;793;p2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94" name="Google Shape;794;p23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Erstelle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eigenen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5" name="Google Shape;795;p23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942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Nehme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Klang</a:t>
            </a:r>
            <a:r>
              <a:rPr lang="en-US" sz="2400" dirty="0"/>
              <a:t> auf</a:t>
            </a:r>
            <a:endParaRPr sz="2400" dirty="0"/>
          </a:p>
        </p:txBody>
      </p:sp>
      <p:sp>
        <p:nvSpPr>
          <p:cNvPr id="796" name="Google Shape;796;p23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23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3"/>
          <p:cNvSpPr/>
          <p:nvPr/>
        </p:nvSpPr>
        <p:spPr>
          <a:xfrm>
            <a:off x="1152893" y="2704007"/>
            <a:ext cx="2552712" cy="19211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3"/>
          <p:cNvSpPr/>
          <p:nvPr/>
        </p:nvSpPr>
        <p:spPr>
          <a:xfrm>
            <a:off x="1152893" y="2704007"/>
            <a:ext cx="2552700" cy="1921510"/>
          </a:xfrm>
          <a:custGeom>
            <a:avLst/>
            <a:gdLst/>
            <a:ahLst/>
            <a:cxnLst/>
            <a:rect l="l" t="t" r="r" b="b"/>
            <a:pathLst>
              <a:path w="2552700" h="1921510" extrusionOk="0">
                <a:moveTo>
                  <a:pt x="0" y="1921154"/>
                </a:moveTo>
                <a:lnTo>
                  <a:pt x="2552700" y="1921154"/>
                </a:lnTo>
                <a:lnTo>
                  <a:pt x="2552700" y="0"/>
                </a:lnTo>
                <a:lnTo>
                  <a:pt x="0" y="0"/>
                </a:lnTo>
                <a:lnTo>
                  <a:pt x="0" y="192115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3"/>
          <p:cNvSpPr txBox="1"/>
          <p:nvPr/>
        </p:nvSpPr>
        <p:spPr>
          <a:xfrm>
            <a:off x="698499" y="5927725"/>
            <a:ext cx="936869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1" name="Google Shape;801;p2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4"/>
          <p:cNvSpPr/>
          <p:nvPr/>
        </p:nvSpPr>
        <p:spPr>
          <a:xfrm>
            <a:off x="0" y="4106671"/>
            <a:ext cx="4572000" cy="5080"/>
          </a:xfrm>
          <a:custGeom>
            <a:avLst/>
            <a:gdLst/>
            <a:ahLst/>
            <a:cxnLst/>
            <a:rect l="l" t="t" r="r" b="b"/>
            <a:pathLst>
              <a:path w="4572000" h="5079" extrusionOk="0">
                <a:moveTo>
                  <a:pt x="0" y="4584"/>
                </a:moveTo>
                <a:lnTo>
                  <a:pt x="4572000" y="4584"/>
                </a:lnTo>
                <a:lnTo>
                  <a:pt x="4572000" y="0"/>
                </a:lnTo>
                <a:lnTo>
                  <a:pt x="0" y="0"/>
                </a:lnTo>
                <a:lnTo>
                  <a:pt x="0" y="4584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4"/>
          <p:cNvSpPr/>
          <p:nvPr/>
        </p:nvSpPr>
        <p:spPr>
          <a:xfrm>
            <a:off x="0" y="927100"/>
            <a:ext cx="4572000" cy="3180080"/>
          </a:xfrm>
          <a:custGeom>
            <a:avLst/>
            <a:gdLst/>
            <a:ahLst/>
            <a:cxnLst/>
            <a:rect l="l" t="t" r="r" b="b"/>
            <a:pathLst>
              <a:path w="4572000" h="3180079" extrusionOk="0">
                <a:moveTo>
                  <a:pt x="0" y="3179572"/>
                </a:moveTo>
                <a:lnTo>
                  <a:pt x="4572000" y="3179572"/>
                </a:lnTo>
                <a:lnTo>
                  <a:pt x="4572000" y="0"/>
                </a:lnTo>
                <a:lnTo>
                  <a:pt x="0" y="0"/>
                </a:lnTo>
                <a:lnTo>
                  <a:pt x="0" y="317957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4"/>
          <p:cNvSpPr/>
          <p:nvPr/>
        </p:nvSpPr>
        <p:spPr>
          <a:xfrm>
            <a:off x="0" y="4093971"/>
            <a:ext cx="4572000" cy="17780"/>
          </a:xfrm>
          <a:custGeom>
            <a:avLst/>
            <a:gdLst/>
            <a:ahLst/>
            <a:cxnLst/>
            <a:rect l="l" t="t" r="r" b="b"/>
            <a:pathLst>
              <a:path w="4572000" h="17779" extrusionOk="0">
                <a:moveTo>
                  <a:pt x="0" y="17284"/>
                </a:moveTo>
                <a:lnTo>
                  <a:pt x="4572000" y="17284"/>
                </a:lnTo>
                <a:lnTo>
                  <a:pt x="4572000" y="0"/>
                </a:lnTo>
                <a:lnTo>
                  <a:pt x="0" y="0"/>
                </a:lnTo>
                <a:lnTo>
                  <a:pt x="0" y="17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4"/>
          <p:cNvSpPr/>
          <p:nvPr/>
        </p:nvSpPr>
        <p:spPr>
          <a:xfrm>
            <a:off x="0" y="4111256"/>
            <a:ext cx="4572000" cy="1426210"/>
          </a:xfrm>
          <a:custGeom>
            <a:avLst/>
            <a:gdLst/>
            <a:ahLst/>
            <a:cxnLst/>
            <a:rect l="l" t="t" r="r" b="b"/>
            <a:pathLst>
              <a:path w="4572000" h="1426210" extrusionOk="0">
                <a:moveTo>
                  <a:pt x="0" y="1425943"/>
                </a:moveTo>
                <a:lnTo>
                  <a:pt x="4572000" y="1425943"/>
                </a:lnTo>
                <a:lnTo>
                  <a:pt x="4572000" y="0"/>
                </a:lnTo>
                <a:lnTo>
                  <a:pt x="0" y="0"/>
                </a:lnTo>
                <a:lnTo>
                  <a:pt x="0" y="142594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4"/>
          <p:cNvSpPr/>
          <p:nvPr/>
        </p:nvSpPr>
        <p:spPr>
          <a:xfrm>
            <a:off x="0" y="409854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8" name="Google Shape;828;p24"/>
          <p:cNvSpPr/>
          <p:nvPr/>
        </p:nvSpPr>
        <p:spPr>
          <a:xfrm>
            <a:off x="2572506" y="5013434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120000" extrusionOk="0">
                <a:moveTo>
                  <a:pt x="57444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9" name="Google Shape;829;p24"/>
          <p:cNvSpPr/>
          <p:nvPr/>
        </p:nvSpPr>
        <p:spPr>
          <a:xfrm>
            <a:off x="0" y="5537200"/>
            <a:ext cx="4572000" cy="863600"/>
          </a:xfrm>
          <a:custGeom>
            <a:avLst/>
            <a:gdLst/>
            <a:ahLst/>
            <a:cxnLst/>
            <a:rect l="l" t="t" r="r" b="b"/>
            <a:pathLst>
              <a:path w="4572000" h="863600" extrusionOk="0">
                <a:moveTo>
                  <a:pt x="0" y="863600"/>
                </a:moveTo>
                <a:lnTo>
                  <a:pt x="4572000" y="863600"/>
                </a:lnTo>
                <a:lnTo>
                  <a:pt x="4572000" y="0"/>
                </a:lnTo>
                <a:lnTo>
                  <a:pt x="0" y="0"/>
                </a:lnTo>
                <a:lnTo>
                  <a:pt x="0" y="863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0" name="Google Shape;830;p24"/>
          <p:cNvSpPr/>
          <p:nvPr/>
        </p:nvSpPr>
        <p:spPr>
          <a:xfrm>
            <a:off x="0" y="5524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4"/>
          <p:cNvSpPr txBox="1"/>
          <p:nvPr/>
        </p:nvSpPr>
        <p:spPr>
          <a:xfrm>
            <a:off x="1678920" y="1035707"/>
            <a:ext cx="1393362" cy="23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1871234" y="5847407"/>
            <a:ext cx="2700766" cy="51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Taste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2851509" y="3552009"/>
            <a:ext cx="1497611" cy="3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3334" marR="5080" lvl="0" indent="-126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Aufnehmen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Knopf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kurzen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aufzunehmen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4" name="Google Shape;834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4"/>
          <p:cNvSpPr/>
          <p:nvPr/>
        </p:nvSpPr>
        <p:spPr>
          <a:xfrm>
            <a:off x="1461008" y="1490182"/>
            <a:ext cx="695883" cy="523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4"/>
          <p:cNvSpPr txBox="1"/>
          <p:nvPr/>
        </p:nvSpPr>
        <p:spPr>
          <a:xfrm>
            <a:off x="229171" y="1958387"/>
            <a:ext cx="1157431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8" name="Google Shape;838;p24"/>
          <p:cNvSpPr/>
          <p:nvPr/>
        </p:nvSpPr>
        <p:spPr>
          <a:xfrm>
            <a:off x="625026" y="1506603"/>
            <a:ext cx="412394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9" name="Google Shape;839;p24"/>
          <p:cNvSpPr/>
          <p:nvPr/>
        </p:nvSpPr>
        <p:spPr>
          <a:xfrm>
            <a:off x="625026" y="150660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0" name="Google Shape;840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1" name="Google Shape;841;p24"/>
          <p:cNvSpPr/>
          <p:nvPr/>
        </p:nvSpPr>
        <p:spPr>
          <a:xfrm>
            <a:off x="3743664" y="1538544"/>
            <a:ext cx="477520" cy="4775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2" name="Google Shape;842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4"/>
          <p:cNvSpPr txBox="1"/>
          <p:nvPr/>
        </p:nvSpPr>
        <p:spPr>
          <a:xfrm>
            <a:off x="2475873" y="1989209"/>
            <a:ext cx="111795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49225" marR="5080" lvl="0" indent="-13716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irgendeine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4" name="Google Shape;844;p24"/>
          <p:cNvSpPr/>
          <p:nvPr/>
        </p:nvSpPr>
        <p:spPr>
          <a:xfrm>
            <a:off x="2817291" y="1486055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24"/>
          <p:cNvSpPr/>
          <p:nvPr/>
        </p:nvSpPr>
        <p:spPr>
          <a:xfrm>
            <a:off x="2817291" y="148605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24"/>
          <p:cNvSpPr txBox="1"/>
          <p:nvPr/>
        </p:nvSpPr>
        <p:spPr>
          <a:xfrm>
            <a:off x="69999" y="2870374"/>
            <a:ext cx="1495343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524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Klänge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 wähle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Aufnehmen</a:t>
            </a:r>
          </a:p>
          <a:p>
            <a:pPr marL="698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aus dem Pop-up Menü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8" name="Google Shape;848;p24"/>
          <p:cNvSpPr/>
          <p:nvPr/>
        </p:nvSpPr>
        <p:spPr>
          <a:xfrm>
            <a:off x="482767" y="2631550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 extrusionOk="0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4"/>
          <p:cNvSpPr/>
          <p:nvPr/>
        </p:nvSpPr>
        <p:spPr>
          <a:xfrm>
            <a:off x="227970" y="2431628"/>
            <a:ext cx="4121150" cy="0"/>
          </a:xfrm>
          <a:custGeom>
            <a:avLst/>
            <a:gdLst/>
            <a:ahLst/>
            <a:cxnLst/>
            <a:rect l="l" t="t" r="r" b="b"/>
            <a:pathLst>
              <a:path w="4121150" h="120000" extrusionOk="0">
                <a:moveTo>
                  <a:pt x="41211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4"/>
          <p:cNvSpPr txBox="1"/>
          <p:nvPr/>
        </p:nvSpPr>
        <p:spPr>
          <a:xfrm>
            <a:off x="3184209" y="4849610"/>
            <a:ext cx="1311043" cy="55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370840" lvl="0" indent="0" rtl="0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endParaRPr sz="900" b="1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R="5080" lvl="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Taste).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4" name="Google Shape;854;p24"/>
          <p:cNvSpPr/>
          <p:nvPr/>
        </p:nvSpPr>
        <p:spPr>
          <a:xfrm>
            <a:off x="1506232" y="4510189"/>
            <a:ext cx="560146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5" name="Google Shape;855;p24"/>
          <p:cNvSpPr/>
          <p:nvPr/>
        </p:nvSpPr>
        <p:spPr>
          <a:xfrm>
            <a:off x="1506226" y="451018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4"/>
          <p:cNvSpPr txBox="1">
            <a:spLocks noGrp="1"/>
          </p:cNvSpPr>
          <p:nvPr>
            <p:ph type="title"/>
          </p:nvPr>
        </p:nvSpPr>
        <p:spPr>
          <a:xfrm>
            <a:off x="215899" y="123288"/>
            <a:ext cx="4892431" cy="73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/>
            <a:r>
              <a:rPr lang="en-US" sz="2400" dirty="0"/>
              <a:t>Nehme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Klang</a:t>
            </a:r>
            <a:r>
              <a:rPr lang="en-US" sz="2400" dirty="0"/>
              <a:t> auf</a:t>
            </a:r>
            <a:br>
              <a:rPr lang="en-US" sz="2400" dirty="0"/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7" name="Google Shape;857;p24"/>
          <p:cNvSpPr/>
          <p:nvPr/>
        </p:nvSpPr>
        <p:spPr>
          <a:xfrm>
            <a:off x="1630144" y="2657664"/>
            <a:ext cx="924599" cy="12680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4"/>
          <p:cNvSpPr/>
          <p:nvPr/>
        </p:nvSpPr>
        <p:spPr>
          <a:xfrm>
            <a:off x="1595747" y="3567500"/>
            <a:ext cx="412394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4"/>
          <p:cNvSpPr/>
          <p:nvPr/>
        </p:nvSpPr>
        <p:spPr>
          <a:xfrm>
            <a:off x="1595747" y="356750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4"/>
          <p:cNvSpPr txBox="1"/>
          <p:nvPr/>
        </p:nvSpPr>
        <p:spPr>
          <a:xfrm>
            <a:off x="1490835" y="2017610"/>
            <a:ext cx="6432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 Malibu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1" name="Google Shape;861;p24"/>
          <p:cNvSpPr txBox="1"/>
          <p:nvPr/>
        </p:nvSpPr>
        <p:spPr>
          <a:xfrm>
            <a:off x="3625798" y="2017610"/>
            <a:ext cx="723322" cy="18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2" name="Google Shape;862;p24"/>
          <p:cNvSpPr/>
          <p:nvPr/>
        </p:nvSpPr>
        <p:spPr>
          <a:xfrm>
            <a:off x="1379219" y="325120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120000" extrusionOk="0">
                <a:moveTo>
                  <a:pt x="30988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4"/>
          <p:cNvSpPr/>
          <p:nvPr/>
        </p:nvSpPr>
        <p:spPr>
          <a:xfrm>
            <a:off x="1545758" y="5950282"/>
            <a:ext cx="204584" cy="22191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4"/>
          <p:cNvSpPr/>
          <p:nvPr/>
        </p:nvSpPr>
        <p:spPr>
          <a:xfrm>
            <a:off x="2374900" y="1394457"/>
            <a:ext cx="0" cy="906780"/>
          </a:xfrm>
          <a:custGeom>
            <a:avLst/>
            <a:gdLst/>
            <a:ahLst/>
            <a:cxnLst/>
            <a:rect l="l" t="t" r="r" b="b"/>
            <a:pathLst>
              <a:path w="120000" h="906780" extrusionOk="0">
                <a:moveTo>
                  <a:pt x="0" y="0"/>
                </a:moveTo>
                <a:lnTo>
                  <a:pt x="0" y="9067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6029C-57D0-A641-9FFB-83204657DD77}"/>
              </a:ext>
            </a:extLst>
          </p:cNvPr>
          <p:cNvSpPr txBox="1"/>
          <p:nvPr/>
        </p:nvSpPr>
        <p:spPr>
          <a:xfrm>
            <a:off x="55606" y="4188301"/>
            <a:ext cx="4439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352E-4D8E-BC4C-88ED-6AD71F6ED00D}"/>
              </a:ext>
            </a:extLst>
          </p:cNvPr>
          <p:cNvSpPr txBox="1"/>
          <p:nvPr/>
        </p:nvSpPr>
        <p:spPr>
          <a:xfrm>
            <a:off x="2022573" y="4505029"/>
            <a:ext cx="247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Black"/>
                <a:sym typeface="Roboto Black"/>
              </a:rPr>
              <a:t>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  <a:cs typeface="Roboto Black"/>
              <a:sym typeface="Roboto Black"/>
            </a:endParaRPr>
          </a:p>
          <a:p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B7D3-B822-854D-9851-E6C4AA4EBB16}"/>
              </a:ext>
            </a:extLst>
          </p:cNvPr>
          <p:cNvSpPr txBox="1"/>
          <p:nvPr/>
        </p:nvSpPr>
        <p:spPr>
          <a:xfrm>
            <a:off x="55605" y="5596202"/>
            <a:ext cx="448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3CF1EEA-7965-46E8-989E-52DBF958D644}"/>
              </a:ext>
            </a:extLst>
          </p:cNvPr>
          <p:cNvSpPr/>
          <p:nvPr/>
        </p:nvSpPr>
        <p:spPr>
          <a:xfrm>
            <a:off x="2066378" y="3200400"/>
            <a:ext cx="409495" cy="93020"/>
          </a:xfrm>
          <a:prstGeom prst="rect">
            <a:avLst/>
          </a:prstGeom>
          <a:solidFill>
            <a:srgbClr val="2FB9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Box 2">
            <a:extLst>
              <a:ext uri="{FF2B5EF4-FFF2-40B4-BE49-F238E27FC236}">
                <a16:creationId xmlns:a16="http://schemas.microsoft.com/office/drawing/2014/main" id="{69CECC7B-5F1D-4A38-B5BB-AE40F35D926E}"/>
              </a:ext>
            </a:extLst>
          </p:cNvPr>
          <p:cNvSpPr txBox="1"/>
          <p:nvPr/>
        </p:nvSpPr>
        <p:spPr>
          <a:xfrm>
            <a:off x="1933887" y="3135465"/>
            <a:ext cx="75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Aufnehmen</a:t>
            </a:r>
            <a:endParaRPr lang="en-US" sz="7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Black"/>
              <a:sym typeface="Roboto Black"/>
            </a:endParaRPr>
          </a:p>
          <a:p>
            <a:endParaRPr lang="en-US" sz="90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DFF57EA-9A84-4293-8EB3-B5E76A2AA1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47" t="2952" r="3007" b="5156"/>
          <a:stretch/>
        </p:blipFill>
        <p:spPr>
          <a:xfrm>
            <a:off x="2837188" y="2657664"/>
            <a:ext cx="1257491" cy="818918"/>
          </a:xfrm>
          <a:prstGeom prst="rect">
            <a:avLst/>
          </a:prstGeom>
        </p:spPr>
      </p:pic>
      <p:sp>
        <p:nvSpPr>
          <p:cNvPr id="852" name="Google Shape;852;p24"/>
          <p:cNvSpPr/>
          <p:nvPr/>
        </p:nvSpPr>
        <p:spPr>
          <a:xfrm>
            <a:off x="3491266" y="3293431"/>
            <a:ext cx="102565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Google Shape;851;p24"/>
          <p:cNvSpPr/>
          <p:nvPr/>
        </p:nvSpPr>
        <p:spPr>
          <a:xfrm>
            <a:off x="2838869" y="2634021"/>
            <a:ext cx="1274445" cy="869315"/>
          </a:xfrm>
          <a:custGeom>
            <a:avLst/>
            <a:gdLst/>
            <a:ahLst/>
            <a:cxnLst/>
            <a:rect l="l" t="t" r="r" b="b"/>
            <a:pathLst>
              <a:path w="1274445" h="869314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92721"/>
                </a:lnTo>
                <a:lnTo>
                  <a:pt x="1190" y="836774"/>
                </a:lnTo>
                <a:lnTo>
                  <a:pt x="9525" y="859396"/>
                </a:lnTo>
                <a:lnTo>
                  <a:pt x="32146" y="867730"/>
                </a:lnTo>
                <a:lnTo>
                  <a:pt x="76200" y="868921"/>
                </a:lnTo>
                <a:lnTo>
                  <a:pt x="1198041" y="868921"/>
                </a:lnTo>
                <a:lnTo>
                  <a:pt x="1242094" y="867730"/>
                </a:lnTo>
                <a:lnTo>
                  <a:pt x="1264716" y="859396"/>
                </a:lnTo>
                <a:lnTo>
                  <a:pt x="1273051" y="836774"/>
                </a:lnTo>
                <a:lnTo>
                  <a:pt x="1274241" y="792721"/>
                </a:lnTo>
                <a:lnTo>
                  <a:pt x="1274241" y="76200"/>
                </a:lnTo>
                <a:lnTo>
                  <a:pt x="1273051" y="32146"/>
                </a:lnTo>
                <a:lnTo>
                  <a:pt x="1264716" y="9525"/>
                </a:lnTo>
                <a:lnTo>
                  <a:pt x="1242094" y="1190"/>
                </a:lnTo>
                <a:lnTo>
                  <a:pt x="119804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DE06AC9-8904-4C0F-A41C-2776D4CEFF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868" y="2467029"/>
            <a:ext cx="969510" cy="5254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D36252-5446-4E4F-8259-75FEB24680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8670" y="4433501"/>
            <a:ext cx="781336" cy="370107"/>
          </a:xfrm>
          <a:prstGeom prst="rect">
            <a:avLst/>
          </a:prstGeom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39F7D0C-1520-4F3C-A5BE-95EB324B86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7951" y="4631327"/>
            <a:ext cx="1913691" cy="9887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0" name="Google Shape;880;p2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1" name="Google Shape;881;p2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2" name="Google Shape;882;p2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3" name="Google Shape;883;p2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8" name="Google Shape;888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9" name="Google Shape;889;p2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5"/>
          <p:cNvSpPr txBox="1"/>
          <p:nvPr/>
        </p:nvSpPr>
        <p:spPr>
          <a:xfrm>
            <a:off x="704912" y="1192248"/>
            <a:ext cx="3162162" cy="2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Musik-Schleife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Hintergrundmusik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1" name="Google Shape;891;p25"/>
          <p:cNvSpPr txBox="1"/>
          <p:nvPr/>
        </p:nvSpPr>
        <p:spPr>
          <a:xfrm>
            <a:off x="2232850" y="594714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25"/>
          <p:cNvSpPr txBox="1">
            <a:spLocks noGrp="1"/>
          </p:cNvSpPr>
          <p:nvPr>
            <p:ph type="title"/>
          </p:nvPr>
        </p:nvSpPr>
        <p:spPr>
          <a:xfrm>
            <a:off x="641342" y="344571"/>
            <a:ext cx="3265549" cy="5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ein</a:t>
            </a:r>
            <a:r>
              <a:rPr lang="en-US" sz="2400" dirty="0"/>
              <a:t> Lied ab</a:t>
            </a:r>
            <a:endParaRPr sz="2400" dirty="0"/>
          </a:p>
        </p:txBody>
      </p:sp>
      <p:sp>
        <p:nvSpPr>
          <p:cNvPr id="893" name="Google Shape;893;p25"/>
          <p:cNvSpPr/>
          <p:nvPr/>
        </p:nvSpPr>
        <p:spPr>
          <a:xfrm>
            <a:off x="861014" y="35746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4" name="Google Shape;894;p25"/>
          <p:cNvSpPr/>
          <p:nvPr/>
        </p:nvSpPr>
        <p:spPr>
          <a:xfrm>
            <a:off x="969451" y="35746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5" name="Google Shape;895;p25"/>
          <p:cNvSpPr/>
          <p:nvPr/>
        </p:nvSpPr>
        <p:spPr>
          <a:xfrm>
            <a:off x="1151940" y="2693225"/>
            <a:ext cx="2552696" cy="19158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6" name="Google Shape;896;p25"/>
          <p:cNvSpPr/>
          <p:nvPr/>
        </p:nvSpPr>
        <p:spPr>
          <a:xfrm>
            <a:off x="1151940" y="2693212"/>
            <a:ext cx="2552700" cy="1916430"/>
          </a:xfrm>
          <a:custGeom>
            <a:avLst/>
            <a:gdLst/>
            <a:ahLst/>
            <a:cxnLst/>
            <a:rect l="l" t="t" r="r" b="b"/>
            <a:pathLst>
              <a:path w="2552700" h="1916429" extrusionOk="0">
                <a:moveTo>
                  <a:pt x="0" y="1915858"/>
                </a:moveTo>
                <a:lnTo>
                  <a:pt x="2552700" y="1915858"/>
                </a:lnTo>
                <a:lnTo>
                  <a:pt x="2552700" y="0"/>
                </a:lnTo>
                <a:lnTo>
                  <a:pt x="0" y="0"/>
                </a:lnTo>
                <a:lnTo>
                  <a:pt x="0" y="1915858"/>
                </a:lnTo>
                <a:close/>
              </a:path>
            </a:pathLst>
          </a:custGeom>
          <a:noFill/>
          <a:ln w="12675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7" name="Google Shape;897;p25"/>
          <p:cNvSpPr txBox="1"/>
          <p:nvPr/>
        </p:nvSpPr>
        <p:spPr>
          <a:xfrm>
            <a:off x="698500" y="5927725"/>
            <a:ext cx="908358" cy="128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8" name="Google Shape;898;p2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849042" y="814563"/>
            <a:ext cx="2873916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Mach </a:t>
            </a:r>
            <a:r>
              <a:rPr lang="en-US" sz="2400" dirty="0" err="1"/>
              <a:t>Musik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772945" y="1656992"/>
            <a:ext cx="3141000" cy="3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0" lvl="0" indent="0"/>
            <a:r>
              <a:rPr lang="de-DE" dirty="0"/>
              <a:t>Probiere diese Karten in beliebiger Reihenfolge aus </a:t>
            </a:r>
            <a:r>
              <a:rPr lang="en-US" dirty="0"/>
              <a:t>:</a:t>
            </a:r>
            <a:endParaRPr dirty="0"/>
          </a:p>
          <a:p>
            <a:pPr marL="10795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lang="en-US"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Spiele eine Trommel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Mach einen Rhythmus 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Animiere eine Trommel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Spiele eine Melodie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Spiele einen Akkord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Überraschungslied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Beatbox </a:t>
            </a:r>
            <a:r>
              <a:rPr lang="en-US" sz="18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Klänge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Nehme einen Klang auf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Spiele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ein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Lied ab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" name="Google Shape;84;p7">
            <a:extLst>
              <a:ext uri="{FF2B5EF4-FFF2-40B4-BE49-F238E27FC236}">
                <a16:creationId xmlns:a16="http://schemas.microsoft.com/office/drawing/2014/main" id="{7F55E0D8-20CE-488F-B351-F40051324E4A}"/>
              </a:ext>
            </a:extLst>
          </p:cNvPr>
          <p:cNvSpPr txBox="1"/>
          <p:nvPr/>
        </p:nvSpPr>
        <p:spPr>
          <a:xfrm>
            <a:off x="3351378" y="5950850"/>
            <a:ext cx="1013967" cy="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9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6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4" name="Google Shape;904;p2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5" name="Google Shape;905;p2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6" name="Google Shape;906;p2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7" name="Google Shape;907;p2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8" name="Google Shape;908;p2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9" name="Google Shape;909;p2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0" name="Google Shape;910;p2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1" name="Google Shape;911;p2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2" name="Google Shape;912;p2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3" name="Google Shape;913;p2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4" name="Google Shape;914;p2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5" name="Google Shape;915;p2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6" name="Google Shape;916;p2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7" name="Google Shape;917;p2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8" name="Google Shape;918;p26"/>
          <p:cNvSpPr/>
          <p:nvPr/>
        </p:nvSpPr>
        <p:spPr>
          <a:xfrm>
            <a:off x="0" y="927100"/>
            <a:ext cx="4572000" cy="2206625"/>
          </a:xfrm>
          <a:custGeom>
            <a:avLst/>
            <a:gdLst/>
            <a:ahLst/>
            <a:cxnLst/>
            <a:rect l="l" t="t" r="r" b="b"/>
            <a:pathLst>
              <a:path w="4572000" h="2206625" extrusionOk="0">
                <a:moveTo>
                  <a:pt x="0" y="2206498"/>
                </a:moveTo>
                <a:lnTo>
                  <a:pt x="4572000" y="2206498"/>
                </a:lnTo>
                <a:lnTo>
                  <a:pt x="4572000" y="0"/>
                </a:lnTo>
                <a:lnTo>
                  <a:pt x="0" y="0"/>
                </a:lnTo>
                <a:lnTo>
                  <a:pt x="0" y="220649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9" name="Google Shape;919;p2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0" name="Google Shape;920;p26"/>
          <p:cNvSpPr/>
          <p:nvPr/>
        </p:nvSpPr>
        <p:spPr>
          <a:xfrm>
            <a:off x="2292350" y="1424346"/>
            <a:ext cx="0" cy="944880"/>
          </a:xfrm>
          <a:custGeom>
            <a:avLst/>
            <a:gdLst/>
            <a:ahLst/>
            <a:cxnLst/>
            <a:rect l="l" t="t" r="r" b="b"/>
            <a:pathLst>
              <a:path w="120000" h="944880" extrusionOk="0">
                <a:moveTo>
                  <a:pt x="0" y="0"/>
                </a:moveTo>
                <a:lnTo>
                  <a:pt x="0" y="9448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1" name="Google Shape;921;p26"/>
          <p:cNvSpPr/>
          <p:nvPr/>
        </p:nvSpPr>
        <p:spPr>
          <a:xfrm>
            <a:off x="0" y="3133598"/>
            <a:ext cx="4572000" cy="2264410"/>
          </a:xfrm>
          <a:custGeom>
            <a:avLst/>
            <a:gdLst/>
            <a:ahLst/>
            <a:cxnLst/>
            <a:rect l="l" t="t" r="r" b="b"/>
            <a:pathLst>
              <a:path w="4572000" h="2264410" extrusionOk="0">
                <a:moveTo>
                  <a:pt x="0" y="2263902"/>
                </a:moveTo>
                <a:lnTo>
                  <a:pt x="4572000" y="2263902"/>
                </a:lnTo>
                <a:lnTo>
                  <a:pt x="4572000" y="0"/>
                </a:lnTo>
                <a:lnTo>
                  <a:pt x="0" y="0"/>
                </a:lnTo>
                <a:lnTo>
                  <a:pt x="0" y="226390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2" name="Google Shape;922;p26"/>
          <p:cNvSpPr/>
          <p:nvPr/>
        </p:nvSpPr>
        <p:spPr>
          <a:xfrm>
            <a:off x="0" y="31208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4" name="Google Shape;924;p26"/>
          <p:cNvSpPr txBox="1"/>
          <p:nvPr/>
        </p:nvSpPr>
        <p:spPr>
          <a:xfrm>
            <a:off x="1678920" y="1035707"/>
            <a:ext cx="1591574" cy="20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5" name="Google Shape;925;p26"/>
          <p:cNvSpPr txBox="1"/>
          <p:nvPr/>
        </p:nvSpPr>
        <p:spPr>
          <a:xfrm>
            <a:off x="3083560" y="1910931"/>
            <a:ext cx="1120140" cy="66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Schleifen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Jam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6" name="Google Shape;926;p26"/>
          <p:cNvSpPr/>
          <p:nvPr/>
        </p:nvSpPr>
        <p:spPr>
          <a:xfrm>
            <a:off x="573976" y="1482958"/>
            <a:ext cx="412394" cy="4123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7" name="Google Shape;927;p26"/>
          <p:cNvSpPr/>
          <p:nvPr/>
        </p:nvSpPr>
        <p:spPr>
          <a:xfrm>
            <a:off x="573976" y="148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8" name="Google Shape;928;p26"/>
          <p:cNvSpPr txBox="1"/>
          <p:nvPr/>
        </p:nvSpPr>
        <p:spPr>
          <a:xfrm>
            <a:off x="277710" y="1969788"/>
            <a:ext cx="1154727" cy="46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1600"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Lautsprecher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9" name="Google Shape;929;p26"/>
          <p:cNvSpPr txBox="1"/>
          <p:nvPr/>
        </p:nvSpPr>
        <p:spPr>
          <a:xfrm>
            <a:off x="3083560" y="1519098"/>
            <a:ext cx="110998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Klänge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0" name="Google Shape;930;p26"/>
          <p:cNvSpPr/>
          <p:nvPr/>
        </p:nvSpPr>
        <p:spPr>
          <a:xfrm>
            <a:off x="2491905" y="1468526"/>
            <a:ext cx="560146" cy="2052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1" name="Google Shape;931;p26"/>
          <p:cNvSpPr/>
          <p:nvPr/>
        </p:nvSpPr>
        <p:spPr>
          <a:xfrm>
            <a:off x="2491894" y="146852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2" name="Google Shape;932;p26"/>
          <p:cNvSpPr/>
          <p:nvPr/>
        </p:nvSpPr>
        <p:spPr>
          <a:xfrm>
            <a:off x="2565779" y="1876657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3" name="Google Shape;933;p26"/>
          <p:cNvSpPr/>
          <p:nvPr/>
        </p:nvSpPr>
        <p:spPr>
          <a:xfrm>
            <a:off x="2565779" y="18766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4" name="Google Shape;934;p26"/>
          <p:cNvSpPr txBox="1"/>
          <p:nvPr/>
        </p:nvSpPr>
        <p:spPr>
          <a:xfrm>
            <a:off x="1434183" y="3455565"/>
            <a:ext cx="3051456" cy="34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03580" marR="0" lvl="0" indent="0" rtl="0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5" name="Google Shape;935;p26"/>
          <p:cNvSpPr/>
          <p:nvPr/>
        </p:nvSpPr>
        <p:spPr>
          <a:xfrm>
            <a:off x="1497914" y="3605034"/>
            <a:ext cx="560158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6" name="Google Shape;936;p26"/>
          <p:cNvSpPr/>
          <p:nvPr/>
        </p:nvSpPr>
        <p:spPr>
          <a:xfrm>
            <a:off x="1497914" y="36050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7" name="Google Shape;937;p26"/>
          <p:cNvSpPr txBox="1">
            <a:spLocks noGrp="1"/>
          </p:cNvSpPr>
          <p:nvPr>
            <p:ph type="title"/>
          </p:nvPr>
        </p:nvSpPr>
        <p:spPr>
          <a:xfrm>
            <a:off x="215900" y="242263"/>
            <a:ext cx="4269742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>
              <a:lnSpc>
                <a:spcPct val="119791"/>
              </a:lnSpc>
            </a:pPr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ein</a:t>
            </a:r>
            <a:r>
              <a:rPr lang="en-US" sz="2400" dirty="0"/>
              <a:t> Lied ab</a:t>
            </a:r>
            <a:br>
              <a:rPr lang="en-US" sz="2400" dirty="0"/>
            </a:b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Google Shape;939;p26"/>
          <p:cNvSpPr/>
          <p:nvPr/>
        </p:nvSpPr>
        <p:spPr>
          <a:xfrm>
            <a:off x="1617141" y="1617992"/>
            <a:ext cx="355598" cy="48894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0" name="Google Shape;940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1" name="Google Shape;941;p26"/>
          <p:cNvSpPr txBox="1"/>
          <p:nvPr/>
        </p:nvSpPr>
        <p:spPr>
          <a:xfrm>
            <a:off x="1615343" y="2100323"/>
            <a:ext cx="3962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2" name="Google Shape;942;p26"/>
          <p:cNvSpPr txBox="1"/>
          <p:nvPr/>
        </p:nvSpPr>
        <p:spPr>
          <a:xfrm>
            <a:off x="3032205" y="4275990"/>
            <a:ext cx="133189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Sound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3" name="Google Shape;943;p26"/>
          <p:cNvSpPr/>
          <p:nvPr/>
        </p:nvSpPr>
        <p:spPr>
          <a:xfrm>
            <a:off x="2616200" y="4376059"/>
            <a:ext cx="391160" cy="372110"/>
          </a:xfrm>
          <a:custGeom>
            <a:avLst/>
            <a:gdLst/>
            <a:ahLst/>
            <a:cxnLst/>
            <a:rect l="l" t="t" r="r" b="b"/>
            <a:pathLst>
              <a:path w="391160" h="372110" extrusionOk="0">
                <a:moveTo>
                  <a:pt x="0" y="371843"/>
                </a:moveTo>
                <a:lnTo>
                  <a:pt x="0" y="0"/>
                </a:lnTo>
                <a:lnTo>
                  <a:pt x="391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4" name="Google Shape;944;p26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5" name="Google Shape;945;p26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6" name="Google Shape;946;p26"/>
          <p:cNvSpPr txBox="1"/>
          <p:nvPr/>
        </p:nvSpPr>
        <p:spPr>
          <a:xfrm>
            <a:off x="1983739" y="2602746"/>
            <a:ext cx="2501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lvl="0"/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die Musik-Schleifen zu sehen klicke auf die Kategorie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Schleifen</a:t>
            </a: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am oberen Rand der Klang 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0" name="Google Shape;950;p26"/>
          <p:cNvSpPr txBox="1"/>
          <p:nvPr/>
        </p:nvSpPr>
        <p:spPr>
          <a:xfrm>
            <a:off x="294640" y="5705586"/>
            <a:ext cx="2350175" cy="45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grüne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1" name="Google Shape;951;p26"/>
          <p:cNvSpPr/>
          <p:nvPr/>
        </p:nvSpPr>
        <p:spPr>
          <a:xfrm>
            <a:off x="2832178" y="5783262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2" name="Google Shape;952;p26"/>
          <p:cNvSpPr/>
          <p:nvPr/>
        </p:nvSpPr>
        <p:spPr>
          <a:xfrm>
            <a:off x="2832178" y="57832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3" name="Google Shape;953;p26"/>
          <p:cNvSpPr/>
          <p:nvPr/>
        </p:nvSpPr>
        <p:spPr>
          <a:xfrm>
            <a:off x="2634047" y="59134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6028A-7D06-BD49-AC0A-9342995D7932}"/>
              </a:ext>
            </a:extLst>
          </p:cNvPr>
          <p:cNvSpPr txBox="1"/>
          <p:nvPr/>
        </p:nvSpPr>
        <p:spPr>
          <a:xfrm>
            <a:off x="-6670" y="3267076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98B31-D550-084F-8FBF-C646AA29EF52}"/>
              </a:ext>
            </a:extLst>
          </p:cNvPr>
          <p:cNvSpPr txBox="1"/>
          <p:nvPr/>
        </p:nvSpPr>
        <p:spPr>
          <a:xfrm>
            <a:off x="0" y="54848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12401C-D01A-4483-89DD-7F3B12F447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728"/>
          <a:stretch/>
        </p:blipFill>
        <p:spPr>
          <a:xfrm>
            <a:off x="294248" y="2657631"/>
            <a:ext cx="1575879" cy="275520"/>
          </a:xfrm>
          <a:prstGeom prst="rect">
            <a:avLst/>
          </a:prstGeom>
        </p:spPr>
      </p:pic>
      <p:sp>
        <p:nvSpPr>
          <p:cNvPr id="949" name="Google Shape;949;p26"/>
          <p:cNvSpPr/>
          <p:nvPr/>
        </p:nvSpPr>
        <p:spPr>
          <a:xfrm>
            <a:off x="1265664" y="2827224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8" name="Google Shape;948;p26"/>
          <p:cNvSpPr/>
          <p:nvPr/>
        </p:nvSpPr>
        <p:spPr>
          <a:xfrm>
            <a:off x="294640" y="26342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D7FAEF-EDF0-4A40-95C3-E7A72C35DD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0977" y="1366640"/>
            <a:ext cx="846858" cy="4589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68901B-9085-4030-BD6E-F4DA20AE9A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6940" y="3538982"/>
            <a:ext cx="820822" cy="388811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CE3D433-C645-41A2-A032-308614C969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0825" y="3671936"/>
            <a:ext cx="2331922" cy="17756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142;p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500" y="5927725"/>
            <a:ext cx="823012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Taste um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Trommel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schlagen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Trommel</a:t>
            </a:r>
            <a:endParaRPr sz="2400" dirty="0"/>
          </a:p>
        </p:txBody>
      </p:sp>
      <p:sp>
        <p:nvSpPr>
          <p:cNvPr id="157" name="Google Shape;157;p9"/>
          <p:cNvSpPr/>
          <p:nvPr/>
        </p:nvSpPr>
        <p:spPr>
          <a:xfrm>
            <a:off x="1152892" y="2696665"/>
            <a:ext cx="2552699" cy="19145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1152893" y="2696667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0" y="927100"/>
            <a:ext cx="4572000" cy="2781300"/>
          </a:xfrm>
          <a:custGeom>
            <a:avLst/>
            <a:gdLst/>
            <a:ahLst/>
            <a:cxnLst/>
            <a:rect l="l" t="t" r="r" b="b"/>
            <a:pathLst>
              <a:path w="4572000" h="2781300" extrusionOk="0">
                <a:moveTo>
                  <a:pt x="0" y="2781287"/>
                </a:moveTo>
                <a:lnTo>
                  <a:pt x="4572000" y="2781287"/>
                </a:lnTo>
                <a:lnTo>
                  <a:pt x="4572000" y="0"/>
                </a:lnTo>
                <a:lnTo>
                  <a:pt x="0" y="0"/>
                </a:lnTo>
                <a:lnTo>
                  <a:pt x="0" y="2781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0" y="3708387"/>
            <a:ext cx="4572000" cy="1575435"/>
          </a:xfrm>
          <a:custGeom>
            <a:avLst/>
            <a:gdLst/>
            <a:ahLst/>
            <a:cxnLst/>
            <a:rect l="l" t="t" r="r" b="b"/>
            <a:pathLst>
              <a:path w="4572000" h="1575435" extrusionOk="0">
                <a:moveTo>
                  <a:pt x="0" y="1574812"/>
                </a:moveTo>
                <a:lnTo>
                  <a:pt x="4572000" y="1574812"/>
                </a:lnTo>
                <a:lnTo>
                  <a:pt x="4572000" y="0"/>
                </a:lnTo>
                <a:lnTo>
                  <a:pt x="0" y="0"/>
                </a:lnTo>
                <a:lnTo>
                  <a:pt x="0" y="15748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0" y="3695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0" y="5283200"/>
            <a:ext cx="4572000" cy="1117600"/>
          </a:xfrm>
          <a:custGeom>
            <a:avLst/>
            <a:gdLst/>
            <a:ahLst/>
            <a:cxnLst/>
            <a:rect l="l" t="t" r="r" b="b"/>
            <a:pathLst>
              <a:path w="4572000" h="1117600" extrusionOk="0">
                <a:moveTo>
                  <a:pt x="0" y="1117600"/>
                </a:moveTo>
                <a:lnTo>
                  <a:pt x="4572000" y="1117600"/>
                </a:lnTo>
                <a:lnTo>
                  <a:pt x="4572000" y="0"/>
                </a:lnTo>
                <a:lnTo>
                  <a:pt x="0" y="0"/>
                </a:lnTo>
                <a:lnTo>
                  <a:pt x="0" y="1117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/>
          <p:nvPr/>
        </p:nvSpPr>
        <p:spPr>
          <a:xfrm>
            <a:off x="0" y="5270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1635113" y="1052942"/>
            <a:ext cx="1598361" cy="24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293112" y="5347267"/>
            <a:ext cx="2362990" cy="292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341450" y="3826400"/>
            <a:ext cx="2050418" cy="213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2775724" y="1451787"/>
            <a:ext cx="712355" cy="5304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34950" y="241935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41021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1382583" y="3186422"/>
            <a:ext cx="8324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Trommel.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2901446" y="2702138"/>
            <a:ext cx="511709" cy="5171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 txBox="1"/>
          <p:nvPr/>
        </p:nvSpPr>
        <p:spPr>
          <a:xfrm>
            <a:off x="3043524" y="4688360"/>
            <a:ext cx="1262168" cy="37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beliebigen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697704" y="4800437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 txBox="1"/>
          <p:nvPr/>
        </p:nvSpPr>
        <p:spPr>
          <a:xfrm>
            <a:off x="1351372" y="1958339"/>
            <a:ext cx="711503" cy="3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1412176" y="1452757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412176" y="14527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1412176" y="2672194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1412176" y="2672194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215900" y="192376"/>
            <a:ext cx="4269742" cy="59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Spiele eine Trommel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2901886" y="1992570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004866" y="3218059"/>
            <a:ext cx="27241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Leertaste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Tastatur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0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" name="Google Shape;224;p10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843F1BC-4164-40D8-8A54-83F247018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301" y="4178462"/>
            <a:ext cx="2124948" cy="8990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1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1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1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11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1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1"/>
          <p:cNvSpPr txBox="1"/>
          <p:nvPr/>
        </p:nvSpPr>
        <p:spPr>
          <a:xfrm>
            <a:off x="828357" y="1174160"/>
            <a:ext cx="261048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Erstelle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Schleife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wiederholenden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Trommelklängen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Mache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Rhytmus</a:t>
            </a:r>
            <a:endParaRPr sz="2400" dirty="0"/>
          </a:p>
        </p:txBody>
      </p:sp>
      <p:sp>
        <p:nvSpPr>
          <p:cNvPr id="259" name="Google Shape;259;p11"/>
          <p:cNvSpPr/>
          <p:nvPr/>
        </p:nvSpPr>
        <p:spPr>
          <a:xfrm>
            <a:off x="1454150" y="1726742"/>
            <a:ext cx="1663700" cy="1244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1454150" y="1726742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1454150" y="3030543"/>
            <a:ext cx="1663700" cy="12445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1454150" y="3030537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1454150" y="4334344"/>
            <a:ext cx="1663700" cy="1244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1454150" y="4334344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599"/>
                </a:moveTo>
                <a:lnTo>
                  <a:pt x="1663700" y="1244599"/>
                </a:lnTo>
                <a:lnTo>
                  <a:pt x="1663700" y="0"/>
                </a:lnTo>
                <a:lnTo>
                  <a:pt x="0" y="0"/>
                </a:lnTo>
                <a:lnTo>
                  <a:pt x="0" y="1244599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 txBox="1"/>
          <p:nvPr/>
        </p:nvSpPr>
        <p:spPr>
          <a:xfrm>
            <a:off x="698499" y="5927725"/>
            <a:ext cx="988257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" name="Google Shape;286;p12"/>
          <p:cNvSpPr/>
          <p:nvPr/>
        </p:nvSpPr>
        <p:spPr>
          <a:xfrm>
            <a:off x="0" y="927100"/>
            <a:ext cx="4572000" cy="2082800"/>
          </a:xfrm>
          <a:custGeom>
            <a:avLst/>
            <a:gdLst/>
            <a:ahLst/>
            <a:cxnLst/>
            <a:rect l="l" t="t" r="r" b="b"/>
            <a:pathLst>
              <a:path w="4572000" h="2082800" extrusionOk="0">
                <a:moveTo>
                  <a:pt x="0" y="2082800"/>
                </a:moveTo>
                <a:lnTo>
                  <a:pt x="4572000" y="2082800"/>
                </a:lnTo>
                <a:lnTo>
                  <a:pt x="4572000" y="0"/>
                </a:lnTo>
                <a:lnTo>
                  <a:pt x="0" y="0"/>
                </a:lnTo>
                <a:lnTo>
                  <a:pt x="0" y="20828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2"/>
          <p:cNvSpPr/>
          <p:nvPr/>
        </p:nvSpPr>
        <p:spPr>
          <a:xfrm>
            <a:off x="0" y="3009900"/>
            <a:ext cx="4572000" cy="2324100"/>
          </a:xfrm>
          <a:custGeom>
            <a:avLst/>
            <a:gdLst/>
            <a:ahLst/>
            <a:cxnLst/>
            <a:rect l="l" t="t" r="r" b="b"/>
            <a:pathLst>
              <a:path w="4572000" h="2324100" extrusionOk="0">
                <a:moveTo>
                  <a:pt x="0" y="2324100"/>
                </a:moveTo>
                <a:lnTo>
                  <a:pt x="4572000" y="2324100"/>
                </a:lnTo>
                <a:lnTo>
                  <a:pt x="4572000" y="0"/>
                </a:lnTo>
                <a:lnTo>
                  <a:pt x="0" y="0"/>
                </a:lnTo>
                <a:lnTo>
                  <a:pt x="0" y="2324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9" name="Google Shape;289;p12"/>
          <p:cNvSpPr/>
          <p:nvPr/>
        </p:nvSpPr>
        <p:spPr>
          <a:xfrm>
            <a:off x="0" y="299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2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2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2"/>
          <p:cNvSpPr txBox="1"/>
          <p:nvPr/>
        </p:nvSpPr>
        <p:spPr>
          <a:xfrm>
            <a:off x="1485132" y="1018557"/>
            <a:ext cx="1591574" cy="215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1452884" y="5416173"/>
            <a:ext cx="2107588" cy="16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348762" y="3107827"/>
            <a:ext cx="2281800" cy="26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2"/>
          <p:cNvSpPr/>
          <p:nvPr/>
        </p:nvSpPr>
        <p:spPr>
          <a:xfrm>
            <a:off x="1361325" y="1546390"/>
            <a:ext cx="712463" cy="5343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2"/>
          <p:cNvSpPr txBox="1"/>
          <p:nvPr/>
        </p:nvSpPr>
        <p:spPr>
          <a:xfrm>
            <a:off x="2423953" y="2008663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4925" marR="5080" lvl="0" indent="-2286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Trommel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2"/>
          <p:cNvSpPr/>
          <p:nvPr/>
        </p:nvSpPr>
        <p:spPr>
          <a:xfrm>
            <a:off x="3689233" y="1605231"/>
            <a:ext cx="576811" cy="52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2"/>
          <p:cNvSpPr/>
          <p:nvPr/>
        </p:nvSpPr>
        <p:spPr>
          <a:xfrm>
            <a:off x="2286000" y="13995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12"/>
          <p:cNvSpPr txBox="1"/>
          <p:nvPr/>
        </p:nvSpPr>
        <p:spPr>
          <a:xfrm>
            <a:off x="449672" y="2050853"/>
            <a:ext cx="613482" cy="31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510476" y="1545273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510476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2753791" y="1545273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2753791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215900" y="244242"/>
            <a:ext cx="4254475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Mache einen </a:t>
            </a:r>
            <a:r>
              <a:rPr lang="de-DE" sz="2400" dirty="0" err="1"/>
              <a:t>Rhytmus</a:t>
            </a:r>
            <a:endParaRPr sz="2400" dirty="0"/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648775" y="2089527"/>
            <a:ext cx="700099" cy="18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r>
              <a:rPr lang="en-US" sz="800" dirty="0" err="1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Tabla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478395" y="2080676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 die </a:t>
            </a:r>
            <a:r>
              <a:rPr lang="de-DE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Leertaste</a:t>
            </a: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der Tastatur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 txBox="1"/>
          <p:nvPr/>
        </p:nvSpPr>
        <p:spPr>
          <a:xfrm>
            <a:off x="1971038" y="2501146"/>
            <a:ext cx="249933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die Instrumentenfiguren zu sehen, klicke auf die Musik Kategorie am oberen Rand der Figuren Datenbank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5" name="Google Shape;335;p12"/>
          <p:cNvSpPr/>
          <p:nvPr/>
        </p:nvSpPr>
        <p:spPr>
          <a:xfrm>
            <a:off x="1818104" y="38828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 txBox="1"/>
          <p:nvPr/>
        </p:nvSpPr>
        <p:spPr>
          <a:xfrm>
            <a:off x="2067075" y="3802800"/>
            <a:ext cx="22818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oft es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sich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wiederholen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soll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2009266" y="43561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 txBox="1"/>
          <p:nvPr/>
        </p:nvSpPr>
        <p:spPr>
          <a:xfrm>
            <a:off x="2267775" y="4209195"/>
            <a:ext cx="2202596" cy="2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Probiere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Zahlen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den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Rhythmus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8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ändern</a:t>
            </a: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FE81F3-6731-4AAB-81EC-725F12E4D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95" y="2517850"/>
            <a:ext cx="1391611" cy="346731"/>
          </a:xfrm>
          <a:prstGeom prst="rect">
            <a:avLst/>
          </a:prstGeom>
        </p:spPr>
      </p:pic>
      <p:sp>
        <p:nvSpPr>
          <p:cNvPr id="333" name="Google Shape;333;p12"/>
          <p:cNvSpPr/>
          <p:nvPr/>
        </p:nvSpPr>
        <p:spPr>
          <a:xfrm>
            <a:off x="393387" y="2517331"/>
            <a:ext cx="1391611" cy="330200"/>
          </a:xfrm>
          <a:custGeom>
            <a:avLst/>
            <a:gdLst/>
            <a:ahLst/>
            <a:cxnLst/>
            <a:rect l="l" t="t" r="r" b="b"/>
            <a:pathLst>
              <a:path w="1549400" h="330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85750"/>
                </a:lnTo>
                <a:lnTo>
                  <a:pt x="2001" y="299183"/>
                </a:lnTo>
                <a:lnTo>
                  <a:pt x="9042" y="313742"/>
                </a:lnTo>
                <a:lnTo>
                  <a:pt x="22674" y="325417"/>
                </a:lnTo>
                <a:lnTo>
                  <a:pt x="44450" y="330200"/>
                </a:lnTo>
                <a:lnTo>
                  <a:pt x="1504950" y="330200"/>
                </a:lnTo>
                <a:lnTo>
                  <a:pt x="1518383" y="328198"/>
                </a:lnTo>
                <a:lnTo>
                  <a:pt x="1532942" y="321157"/>
                </a:lnTo>
                <a:lnTo>
                  <a:pt x="1544617" y="307525"/>
                </a:lnTo>
                <a:lnTo>
                  <a:pt x="1549400" y="285750"/>
                </a:lnTo>
                <a:lnTo>
                  <a:pt x="1549400" y="44450"/>
                </a:lnTo>
                <a:lnTo>
                  <a:pt x="1547398" y="31016"/>
                </a:lnTo>
                <a:lnTo>
                  <a:pt x="1540357" y="16457"/>
                </a:lnTo>
                <a:lnTo>
                  <a:pt x="1526725" y="4782"/>
                </a:lnTo>
                <a:lnTo>
                  <a:pt x="1504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1238578" y="2678995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92E9BFA-91DB-490E-B562-BCF54F7D82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438" y="3336016"/>
            <a:ext cx="1686982" cy="19340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" name="Google Shape;354;p1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" name="Google Shape;3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817034" y="4417373"/>
            <a:ext cx="88392" cy="1409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925470" y="4417373"/>
            <a:ext cx="65130" cy="1411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 txBox="1"/>
          <p:nvPr/>
        </p:nvSpPr>
        <p:spPr>
          <a:xfrm>
            <a:off x="698500" y="1290224"/>
            <a:ext cx="3575638" cy="22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Wechsle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zwischen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238858" y="346755"/>
            <a:ext cx="40942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Animiere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Trommel</a:t>
            </a:r>
            <a:endParaRPr sz="2400" dirty="0"/>
          </a:p>
        </p:txBody>
      </p:sp>
      <p:sp>
        <p:nvSpPr>
          <p:cNvPr id="368" name="Google Shape;368;p13"/>
          <p:cNvSpPr/>
          <p:nvPr/>
        </p:nvSpPr>
        <p:spPr>
          <a:xfrm>
            <a:off x="1149350" y="1844979"/>
            <a:ext cx="2273287" cy="17133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1149350" y="1844979"/>
            <a:ext cx="2273300" cy="1713864"/>
          </a:xfrm>
          <a:custGeom>
            <a:avLst/>
            <a:gdLst/>
            <a:ahLst/>
            <a:cxnLst/>
            <a:rect l="l" t="t" r="r" b="b"/>
            <a:pathLst>
              <a:path w="2273300" h="1713864" extrusionOk="0">
                <a:moveTo>
                  <a:pt x="0" y="1713306"/>
                </a:moveTo>
                <a:lnTo>
                  <a:pt x="2273300" y="1713306"/>
                </a:lnTo>
                <a:lnTo>
                  <a:pt x="2273300" y="0"/>
                </a:lnTo>
                <a:lnTo>
                  <a:pt x="0" y="0"/>
                </a:lnTo>
                <a:lnTo>
                  <a:pt x="0" y="171330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1149350" y="3733556"/>
            <a:ext cx="2273287" cy="17144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1149350" y="373355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 txBox="1"/>
          <p:nvPr/>
        </p:nvSpPr>
        <p:spPr>
          <a:xfrm>
            <a:off x="698499" y="5927725"/>
            <a:ext cx="980831" cy="12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4"/>
          <p:cNvSpPr/>
          <p:nvPr/>
        </p:nvSpPr>
        <p:spPr>
          <a:xfrm>
            <a:off x="0" y="927100"/>
            <a:ext cx="4572000" cy="1943100"/>
          </a:xfrm>
          <a:custGeom>
            <a:avLst/>
            <a:gdLst/>
            <a:ahLst/>
            <a:cxnLst/>
            <a:rect l="l" t="t" r="r" b="b"/>
            <a:pathLst>
              <a:path w="4572000" h="1943100" extrusionOk="0">
                <a:moveTo>
                  <a:pt x="0" y="1943100"/>
                </a:moveTo>
                <a:lnTo>
                  <a:pt x="4572000" y="1943100"/>
                </a:lnTo>
                <a:lnTo>
                  <a:pt x="4572000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4"/>
          <p:cNvSpPr/>
          <p:nvPr/>
        </p:nvSpPr>
        <p:spPr>
          <a:xfrm>
            <a:off x="0" y="2870200"/>
            <a:ext cx="4572000" cy="2730500"/>
          </a:xfrm>
          <a:custGeom>
            <a:avLst/>
            <a:gdLst/>
            <a:ahLst/>
            <a:cxnLst/>
            <a:rect l="l" t="t" r="r" b="b"/>
            <a:pathLst>
              <a:path w="4572000" h="2730500" extrusionOk="0">
                <a:moveTo>
                  <a:pt x="0" y="2730500"/>
                </a:moveTo>
                <a:lnTo>
                  <a:pt x="4572000" y="2730500"/>
                </a:lnTo>
                <a:lnTo>
                  <a:pt x="4572000" y="0"/>
                </a:lnTo>
                <a:lnTo>
                  <a:pt x="0" y="0"/>
                </a:lnTo>
                <a:lnTo>
                  <a:pt x="0" y="27305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4"/>
          <p:cNvSpPr/>
          <p:nvPr/>
        </p:nvSpPr>
        <p:spPr>
          <a:xfrm>
            <a:off x="0" y="285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4"/>
          <p:cNvSpPr/>
          <p:nvPr/>
        </p:nvSpPr>
        <p:spPr>
          <a:xfrm>
            <a:off x="0" y="5600700"/>
            <a:ext cx="4572000" cy="800100"/>
          </a:xfrm>
          <a:custGeom>
            <a:avLst/>
            <a:gdLst/>
            <a:ahLst/>
            <a:cxnLst/>
            <a:rect l="l" t="t" r="r" b="b"/>
            <a:pathLst>
              <a:path w="4572000" h="800100" extrusionOk="0">
                <a:moveTo>
                  <a:pt x="0" y="800100"/>
                </a:moveTo>
                <a:lnTo>
                  <a:pt x="4572000" y="800100"/>
                </a:lnTo>
                <a:lnTo>
                  <a:pt x="4572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14"/>
          <p:cNvSpPr/>
          <p:nvPr/>
        </p:nvSpPr>
        <p:spPr>
          <a:xfrm>
            <a:off x="0" y="5588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4"/>
          <p:cNvSpPr txBox="1"/>
          <p:nvPr/>
        </p:nvSpPr>
        <p:spPr>
          <a:xfrm>
            <a:off x="1492330" y="1033318"/>
            <a:ext cx="1908840" cy="27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4"/>
          <p:cNvSpPr txBox="1"/>
          <p:nvPr/>
        </p:nvSpPr>
        <p:spPr>
          <a:xfrm>
            <a:off x="166925" y="2110510"/>
            <a:ext cx="971943" cy="43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Trommel 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686632" y="1352550"/>
            <a:ext cx="0" cy="1365250"/>
          </a:xfrm>
          <a:custGeom>
            <a:avLst/>
            <a:gdLst/>
            <a:ahLst/>
            <a:cxnLst/>
            <a:rect l="l" t="t" r="r" b="b"/>
            <a:pathLst>
              <a:path w="120000" h="1365250" extrusionOk="0">
                <a:moveTo>
                  <a:pt x="0" y="0"/>
                </a:moveTo>
                <a:lnTo>
                  <a:pt x="0" y="13652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4"/>
          <p:cNvSpPr txBox="1"/>
          <p:nvPr/>
        </p:nvSpPr>
        <p:spPr>
          <a:xfrm>
            <a:off x="1430310" y="3191421"/>
            <a:ext cx="2228836" cy="25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06755" marR="0" lvl="0" indent="0" rtl="0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" name="Google Shape;406;p14"/>
          <p:cNvSpPr txBox="1"/>
          <p:nvPr/>
        </p:nvSpPr>
        <p:spPr>
          <a:xfrm>
            <a:off x="1816434" y="1644070"/>
            <a:ext cx="12115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um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1810001" y="2239223"/>
            <a:ext cx="1247615" cy="53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Mal-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Werkzeuge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Farbe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1504702" y="327726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215900" y="251862"/>
            <a:ext cx="4173857" cy="48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Animiere eine Trommel</a:t>
            </a:r>
            <a:endParaRPr sz="2400" dirty="0"/>
          </a:p>
          <a:p>
            <a:pPr marL="12700" lvl="0" indent="0" algn="l" rtl="0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330768" y="1632957"/>
            <a:ext cx="412394" cy="4123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4"/>
          <p:cNvSpPr/>
          <p:nvPr/>
        </p:nvSpPr>
        <p:spPr>
          <a:xfrm>
            <a:off x="330768" y="163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4"/>
          <p:cNvSpPr/>
          <p:nvPr/>
        </p:nvSpPr>
        <p:spPr>
          <a:xfrm>
            <a:off x="869071" y="1603086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4"/>
          <p:cNvSpPr/>
          <p:nvPr/>
        </p:nvSpPr>
        <p:spPr>
          <a:xfrm>
            <a:off x="981007" y="1656566"/>
            <a:ext cx="486331" cy="4759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4"/>
          <p:cNvSpPr/>
          <p:nvPr/>
        </p:nvSpPr>
        <p:spPr>
          <a:xfrm>
            <a:off x="869071" y="1603087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 txBox="1"/>
          <p:nvPr/>
        </p:nvSpPr>
        <p:spPr>
          <a:xfrm>
            <a:off x="933208" y="2093340"/>
            <a:ext cx="589306" cy="13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Conga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3312628" y="4367684"/>
            <a:ext cx="1012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Sound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" name="Google Shape;421;p14"/>
          <p:cNvSpPr txBox="1"/>
          <p:nvPr/>
        </p:nvSpPr>
        <p:spPr>
          <a:xfrm>
            <a:off x="1175621" y="5626100"/>
            <a:ext cx="2250133" cy="26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206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1374692" y="5963636"/>
            <a:ext cx="204584" cy="2219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68CC9-BCA3-AF4E-85AB-42595E2C1945}"/>
              </a:ext>
            </a:extLst>
          </p:cNvPr>
          <p:cNvSpPr txBox="1"/>
          <p:nvPr/>
        </p:nvSpPr>
        <p:spPr>
          <a:xfrm>
            <a:off x="14688" y="29606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" name="Google Shape;312;p12">
            <a:extLst>
              <a:ext uri="{FF2B5EF4-FFF2-40B4-BE49-F238E27FC236}">
                <a16:creationId xmlns:a16="http://schemas.microsoft.com/office/drawing/2014/main" id="{6AABE49A-0A79-194D-9B02-5537AE25764A}"/>
              </a:ext>
            </a:extLst>
          </p:cNvPr>
          <p:cNvSpPr txBox="1"/>
          <p:nvPr/>
        </p:nvSpPr>
        <p:spPr>
          <a:xfrm>
            <a:off x="1705620" y="5987434"/>
            <a:ext cx="2390431" cy="26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Pfeiltaste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links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Tastatur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B9A831A-BD9B-446B-B8C8-D0F84EC39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107" y="1381848"/>
            <a:ext cx="685752" cy="23831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313B392-37C6-418F-BDE9-1C708A09C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692" y="3198601"/>
            <a:ext cx="766507" cy="363083"/>
          </a:xfrm>
          <a:prstGeom prst="rect">
            <a:avLst/>
          </a:prstGeom>
        </p:spPr>
      </p:pic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735EFDD-C493-4055-A54D-591C15D63B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936"/>
          <a:stretch/>
        </p:blipFill>
        <p:spPr>
          <a:xfrm>
            <a:off x="3170912" y="1561303"/>
            <a:ext cx="1211580" cy="1152024"/>
          </a:xfrm>
          <a:prstGeom prst="rect">
            <a:avLst/>
          </a:prstGeom>
        </p:spPr>
      </p:pic>
      <p:sp>
        <p:nvSpPr>
          <p:cNvPr id="404" name="Google Shape;404;p14"/>
          <p:cNvSpPr/>
          <p:nvPr/>
        </p:nvSpPr>
        <p:spPr>
          <a:xfrm>
            <a:off x="3167624" y="1557187"/>
            <a:ext cx="1211972" cy="1150620"/>
          </a:xfrm>
          <a:custGeom>
            <a:avLst/>
            <a:gdLst/>
            <a:ahLst/>
            <a:cxnLst/>
            <a:rect l="l" t="t" r="r" b="b"/>
            <a:pathLst>
              <a:path w="1116964" h="115062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73950"/>
                </a:lnTo>
                <a:lnTo>
                  <a:pt x="1190" y="1118003"/>
                </a:lnTo>
                <a:lnTo>
                  <a:pt x="9525" y="1140625"/>
                </a:lnTo>
                <a:lnTo>
                  <a:pt x="32146" y="1148959"/>
                </a:lnTo>
                <a:lnTo>
                  <a:pt x="76200" y="1150150"/>
                </a:lnTo>
                <a:lnTo>
                  <a:pt x="1040333" y="1150150"/>
                </a:lnTo>
                <a:lnTo>
                  <a:pt x="1084386" y="1148959"/>
                </a:lnTo>
                <a:lnTo>
                  <a:pt x="1107008" y="1140625"/>
                </a:lnTo>
                <a:lnTo>
                  <a:pt x="1115342" y="1118003"/>
                </a:lnTo>
                <a:lnTo>
                  <a:pt x="1116533" y="1073950"/>
                </a:lnTo>
                <a:lnTo>
                  <a:pt x="1116533" y="76200"/>
                </a:lnTo>
                <a:lnTo>
                  <a:pt x="1115342" y="32146"/>
                </a:lnTo>
                <a:lnTo>
                  <a:pt x="1107008" y="9525"/>
                </a:lnTo>
                <a:lnTo>
                  <a:pt x="1084386" y="1190"/>
                </a:lnTo>
                <a:lnTo>
                  <a:pt x="104033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953939" y="4229782"/>
            <a:ext cx="103677" cy="681000"/>
          </a:xfrm>
          <a:custGeom>
            <a:avLst/>
            <a:gdLst/>
            <a:ahLst/>
            <a:cxnLst/>
            <a:rect l="l" t="t" r="r" b="b"/>
            <a:pathLst>
              <a:path w="133985" h="620395" extrusionOk="0">
                <a:moveTo>
                  <a:pt x="12700" y="0"/>
                </a:moveTo>
                <a:lnTo>
                  <a:pt x="133591" y="0"/>
                </a:lnTo>
                <a:lnTo>
                  <a:pt x="133591" y="620077"/>
                </a:lnTo>
                <a:lnTo>
                  <a:pt x="0" y="620077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4"/>
          <p:cNvSpPr/>
          <p:nvPr/>
        </p:nvSpPr>
        <p:spPr>
          <a:xfrm>
            <a:off x="3099996" y="4519977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 h="120000" extrusionOk="0">
                <a:moveTo>
                  <a:pt x="13489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4237DD5-9E2F-4C8C-90A7-DAC8B7E2B9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6314" y="3444233"/>
            <a:ext cx="1963209" cy="23944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5"/>
          <p:cNvSpPr txBox="1"/>
          <p:nvPr/>
        </p:nvSpPr>
        <p:spPr>
          <a:xfrm>
            <a:off x="2232849" y="590989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698500" y="1263649"/>
            <a:ext cx="3208784" cy="38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Serie an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Noten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238858" y="361994"/>
            <a:ext cx="4066441" cy="59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Spiele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Melodie</a:t>
            </a:r>
            <a:endParaRPr dirty="0"/>
          </a:p>
        </p:txBody>
      </p:sp>
      <p:sp>
        <p:nvSpPr>
          <p:cNvPr id="452" name="Google Shape;452;p15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5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5"/>
          <p:cNvSpPr/>
          <p:nvPr/>
        </p:nvSpPr>
        <p:spPr>
          <a:xfrm>
            <a:off x="1151937" y="2705919"/>
            <a:ext cx="2552700" cy="19175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5"/>
          <p:cNvSpPr/>
          <p:nvPr/>
        </p:nvSpPr>
        <p:spPr>
          <a:xfrm>
            <a:off x="1151940" y="2705925"/>
            <a:ext cx="2552700" cy="1917700"/>
          </a:xfrm>
          <a:custGeom>
            <a:avLst/>
            <a:gdLst/>
            <a:ahLst/>
            <a:cxnLst/>
            <a:rect l="l" t="t" r="r" b="b"/>
            <a:pathLst>
              <a:path w="2552700" h="1917700" extrusionOk="0">
                <a:moveTo>
                  <a:pt x="0" y="1917534"/>
                </a:moveTo>
                <a:lnTo>
                  <a:pt x="2552700" y="1917534"/>
                </a:lnTo>
                <a:lnTo>
                  <a:pt x="2552700" y="0"/>
                </a:lnTo>
                <a:lnTo>
                  <a:pt x="0" y="0"/>
                </a:lnTo>
                <a:lnTo>
                  <a:pt x="0" y="191753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15"/>
          <p:cNvSpPr txBox="1"/>
          <p:nvPr/>
        </p:nvSpPr>
        <p:spPr>
          <a:xfrm>
            <a:off x="698500" y="5927724"/>
            <a:ext cx="90835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Musik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7" name="Google Shape;457;p1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Microsoft Office PowerPoint</Application>
  <PresentationFormat>Benutzerdefiniert</PresentationFormat>
  <Paragraphs>179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8" baseType="lpstr">
      <vt:lpstr>Montserrat Black</vt:lpstr>
      <vt:lpstr>Arial</vt:lpstr>
      <vt:lpstr>Times New Roman</vt:lpstr>
      <vt:lpstr>Roboto Medium</vt:lpstr>
      <vt:lpstr>Calibri</vt:lpstr>
      <vt:lpstr>Roboto Black</vt:lpstr>
      <vt:lpstr>Roboto</vt:lpstr>
      <vt:lpstr>Office Theme</vt:lpstr>
      <vt:lpstr>Mach Musik Karten</vt:lpstr>
      <vt:lpstr>Mach Musik  Karten</vt:lpstr>
      <vt:lpstr>Spiele eine Trommel</vt:lpstr>
      <vt:lpstr>Spiele eine Trommel scratch.mit.edu</vt:lpstr>
      <vt:lpstr>Mache einen Rhytmus</vt:lpstr>
      <vt:lpstr>Mache einen Rhytmus scratch.mit.edu</vt:lpstr>
      <vt:lpstr>Animiere eine Trommel</vt:lpstr>
      <vt:lpstr>Animiere eine Trommel scratch.mit.edu</vt:lpstr>
      <vt:lpstr>Spiele eine Melodie</vt:lpstr>
      <vt:lpstr>Spiele eine Melodie scratch.mit.edu</vt:lpstr>
      <vt:lpstr>Spiele einen Akkord</vt:lpstr>
      <vt:lpstr>Spiele einen Akkord scratch.mit.edu</vt:lpstr>
      <vt:lpstr>Überraschungslied</vt:lpstr>
      <vt:lpstr>Überraschungslied  scratch.mit.edu</vt:lpstr>
      <vt:lpstr>Beatbox Klänge</vt:lpstr>
      <vt:lpstr>Beatbox Klänge scratch.mit.edu</vt:lpstr>
      <vt:lpstr>Nehme einen Klang auf</vt:lpstr>
      <vt:lpstr>Nehme einen Klang auf scratch.mit.edu</vt:lpstr>
      <vt:lpstr>Spiele ein Lied ab</vt:lpstr>
      <vt:lpstr>Spiele ein Lied ab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Music  Cards</dc:title>
  <cp:lastModifiedBy>s1lerein</cp:lastModifiedBy>
  <cp:revision>38</cp:revision>
  <dcterms:modified xsi:type="dcterms:W3CDTF">2019-10-21T15:35:38Z</dcterms:modified>
</cp:coreProperties>
</file>